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06732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86104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677411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96218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5035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325259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1681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498170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722899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938274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7/27/2020</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53425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7/27/2020</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3746924576"/>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3">
            <a:extLst>
              <a:ext uri="{FF2B5EF4-FFF2-40B4-BE49-F238E27FC236}">
                <a16:creationId xmlns:a16="http://schemas.microsoft.com/office/drawing/2014/main" id="{12B954FF-4C1C-4519-99FC-14E9535E3AAE}"/>
              </a:ext>
            </a:extLst>
          </p:cNvPr>
          <p:cNvPicPr>
            <a:picLocks noChangeAspect="1"/>
          </p:cNvPicPr>
          <p:nvPr/>
        </p:nvPicPr>
        <p:blipFill rotWithShape="1">
          <a:blip r:embed="rId2"/>
          <a:srcRect t="1601" r="9091" b="24914"/>
          <a:stretch/>
        </p:blipFill>
        <p:spPr>
          <a:xfrm>
            <a:off x="20" y="10"/>
            <a:ext cx="12207220" cy="6857990"/>
          </a:xfrm>
          <a:prstGeom prst="rect">
            <a:avLst/>
          </a:prstGeom>
        </p:spPr>
      </p:pic>
      <p:sp>
        <p:nvSpPr>
          <p:cNvPr id="24" name="Freeform: Shape 10">
            <a:extLst>
              <a:ext uri="{FF2B5EF4-FFF2-40B4-BE49-F238E27FC236}">
                <a16:creationId xmlns:a16="http://schemas.microsoft.com/office/drawing/2014/main" id="{15A93C08-5026-4474-A6D5-87A03C1357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78823" cy="6028256"/>
          </a:xfrm>
          <a:custGeom>
            <a:avLst/>
            <a:gdLst>
              <a:gd name="connsiteX0" fmla="*/ 0 w 5578823"/>
              <a:gd name="connsiteY0" fmla="*/ 0 h 6028256"/>
              <a:gd name="connsiteX1" fmla="*/ 3897606 w 5578823"/>
              <a:gd name="connsiteY1" fmla="*/ 0 h 6028256"/>
              <a:gd name="connsiteX2" fmla="*/ 4274232 w 5578823"/>
              <a:gd name="connsiteY2" fmla="*/ 360545 h 6028256"/>
              <a:gd name="connsiteX3" fmla="*/ 4673934 w 5578823"/>
              <a:gd name="connsiteY3" fmla="*/ 738354 h 6028256"/>
              <a:gd name="connsiteX4" fmla="*/ 5421862 w 5578823"/>
              <a:gd name="connsiteY4" fmla="*/ 1773839 h 6028256"/>
              <a:gd name="connsiteX5" fmla="*/ 5469198 w 5578823"/>
              <a:gd name="connsiteY5" fmla="*/ 3329255 h 6028256"/>
              <a:gd name="connsiteX6" fmla="*/ 4741546 w 5578823"/>
              <a:gd name="connsiteY6" fmla="*/ 4877588 h 6028256"/>
              <a:gd name="connsiteX7" fmla="*/ 1325600 w 5578823"/>
              <a:gd name="connsiteY7" fmla="*/ 5980388 h 6028256"/>
              <a:gd name="connsiteX8" fmla="*/ 137593 w 5578823"/>
              <a:gd name="connsiteY8" fmla="*/ 5804042 h 6028256"/>
              <a:gd name="connsiteX9" fmla="*/ 0 w 5578823"/>
              <a:gd name="connsiteY9" fmla="*/ 5760161 h 602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12">
            <a:extLst>
              <a:ext uri="{FF2B5EF4-FFF2-40B4-BE49-F238E27FC236}">
                <a16:creationId xmlns:a16="http://schemas.microsoft.com/office/drawing/2014/main" id="{E633B38B-B87A-4288-A20F-0223A6C27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2" name="Title 1">
            <a:extLst>
              <a:ext uri="{FF2B5EF4-FFF2-40B4-BE49-F238E27FC236}">
                <a16:creationId xmlns:a16="http://schemas.microsoft.com/office/drawing/2014/main" id="{11EFEB5D-18DD-4CE2-BAD9-08192A0C9FB1}"/>
              </a:ext>
            </a:extLst>
          </p:cNvPr>
          <p:cNvSpPr>
            <a:spLocks noGrp="1"/>
          </p:cNvSpPr>
          <p:nvPr>
            <p:ph type="ctrTitle"/>
          </p:nvPr>
        </p:nvSpPr>
        <p:spPr>
          <a:xfrm>
            <a:off x="761999" y="867878"/>
            <a:ext cx="4127635" cy="2828223"/>
          </a:xfrm>
        </p:spPr>
        <p:txBody>
          <a:bodyPr>
            <a:normAutofit/>
          </a:bodyPr>
          <a:lstStyle/>
          <a:p>
            <a:pPr algn="l"/>
            <a:r>
              <a:rPr lang="en-US" sz="4400" dirty="0"/>
              <a:t>Book Review Journal Entry </a:t>
            </a:r>
          </a:p>
        </p:txBody>
      </p:sp>
      <p:sp>
        <p:nvSpPr>
          <p:cNvPr id="3" name="Subtitle 2">
            <a:extLst>
              <a:ext uri="{FF2B5EF4-FFF2-40B4-BE49-F238E27FC236}">
                <a16:creationId xmlns:a16="http://schemas.microsoft.com/office/drawing/2014/main" id="{6F44B4CD-45B0-4DE1-A9D5-23D0EB5B1EC7}"/>
              </a:ext>
            </a:extLst>
          </p:cNvPr>
          <p:cNvSpPr>
            <a:spLocks noGrp="1"/>
          </p:cNvSpPr>
          <p:nvPr>
            <p:ph type="subTitle" idx="1"/>
          </p:nvPr>
        </p:nvSpPr>
        <p:spPr>
          <a:xfrm>
            <a:off x="762000" y="3801980"/>
            <a:ext cx="4048126" cy="972152"/>
          </a:xfrm>
        </p:spPr>
        <p:txBody>
          <a:bodyPr>
            <a:normAutofit/>
          </a:bodyPr>
          <a:lstStyle/>
          <a:p>
            <a:pPr algn="l"/>
            <a:r>
              <a:rPr lang="en-US" dirty="0"/>
              <a:t>Secondary English Tr. Maing ILBC</a:t>
            </a:r>
          </a:p>
        </p:txBody>
      </p:sp>
    </p:spTree>
    <p:extLst>
      <p:ext uri="{BB962C8B-B14F-4D97-AF65-F5344CB8AC3E}">
        <p14:creationId xmlns:p14="http://schemas.microsoft.com/office/powerpoint/2010/main" val="190811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77500" lnSpcReduction="20000"/>
          </a:bodyPr>
          <a:lstStyle/>
          <a:p>
            <a:pPr marL="0" indent="0">
              <a:buNone/>
            </a:pPr>
            <a:r>
              <a:rPr lang="en-US" dirty="0"/>
              <a:t>It is about a story of a man whose name is Gulliver. He begins his journey in 1699 and, after a storm at sea, he finds himself in a country called Lilliput, where the people are only 15 centimeters tall. He finally escapes and goes home, but soon leaves on another journey to Brobdingnag, then to Laputa and </a:t>
            </a:r>
            <a:r>
              <a:rPr lang="en-US" dirty="0" err="1"/>
              <a:t>Luggnagg</a:t>
            </a:r>
            <a:r>
              <a:rPr lang="en-US" dirty="0"/>
              <a:t>, and last to even the stranger country of the Houyhnhnms. As a young man, Gulliver is proud of his own country, England. When he travels through these strange lands, talking to the giants, and magicians, horses, at first, he laughs at their extraordinary ideas and strange opinions. But as the years pass, he begins to wonder. Why do we human beings fight wars, lie, cheat, steal, and kill each other? Isn't there a better way to live?</a:t>
            </a:r>
          </a:p>
        </p:txBody>
      </p:sp>
    </p:spTree>
    <p:extLst>
      <p:ext uri="{BB962C8B-B14F-4D97-AF65-F5344CB8AC3E}">
        <p14:creationId xmlns:p14="http://schemas.microsoft.com/office/powerpoint/2010/main" val="1478570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0000" lnSpcReduction="20000"/>
          </a:bodyPr>
          <a:lstStyle/>
          <a:p>
            <a:pPr marL="0" indent="0">
              <a:buNone/>
            </a:pPr>
            <a:r>
              <a:rPr lang="en-US" dirty="0"/>
              <a:t>Percy Jackson</a:t>
            </a:r>
          </a:p>
          <a:p>
            <a:pPr marL="0" indent="0">
              <a:buNone/>
            </a:pPr>
            <a:r>
              <a:rPr lang="en-US" dirty="0"/>
              <a:t>And the</a:t>
            </a:r>
          </a:p>
          <a:p>
            <a:pPr marL="0" indent="0">
              <a:buNone/>
            </a:pPr>
            <a:r>
              <a:rPr lang="en-US" dirty="0"/>
              <a:t>Lighting thief</a:t>
            </a:r>
          </a:p>
          <a:p>
            <a:pPr marL="0" indent="0">
              <a:buNone/>
            </a:pPr>
            <a:r>
              <a:rPr lang="en-US" dirty="0"/>
              <a:t>Poseidon the god of sea. He was in Olympus and he meets another demigod here that Zeus lightning bolt has been stolen. He In other to prevent god for having war he went on dangerous Quest went to different to powerful monster to find the true thief. We meet Percy son of Poseidon Jackson and his half-brother Tyson A half Cyclops god. On the Journey they meet Ally Goat man centaur Flying shoe. They fought the six headed Dragons, Demon and even medusa.</a:t>
            </a:r>
          </a:p>
          <a:p>
            <a:pPr marL="0" indent="0">
              <a:buNone/>
            </a:pPr>
            <a:r>
              <a:rPr lang="en-US" dirty="0"/>
              <a:t>For me I will say this book is an interesting book and keep me entertain while I got nothing to do. This book is a little bit boring when I first read it, I didn't understand what the book was talking about properly I just found it and read it.</a:t>
            </a:r>
          </a:p>
          <a:p>
            <a:pPr marL="0" indent="0">
              <a:buNone/>
            </a:pPr>
            <a:r>
              <a:rPr lang="en-US" dirty="0"/>
              <a:t>The imaginary story takes place in a world where modern day and ancient Greek mythology are mixed together in a hilarious chain of events. While reading, Riordan teaches us the various Greek myths and legends without us even realizing. The text is written in ‘teen’ language adding to the entertainment. The tale also has a touch of mystery, letting us solve “riddles” in a race against the book’s characters.</a:t>
            </a:r>
          </a:p>
          <a:p>
            <a:pPr marL="0" indent="0">
              <a:buNone/>
            </a:pPr>
            <a:r>
              <a:rPr lang="en-US" dirty="0"/>
              <a:t>I recommend this book to anyone who enjoys fantasy, adventure and thriller genres. It’s written for teenagers but it’s definitely not limited to teenagers. The only drawback I can think of is, at some point, events get</a:t>
            </a:r>
          </a:p>
          <a:p>
            <a:pPr marL="0" indent="0">
              <a:buNone/>
            </a:pPr>
            <a:r>
              <a:rPr lang="en-US" dirty="0"/>
              <a:t>repetitive. There are also multiple series in this universe. I feel entertainment and happy.</a:t>
            </a:r>
          </a:p>
          <a:p>
            <a:pPr marL="0" indent="0">
              <a:buNone/>
            </a:pPr>
            <a:endParaRPr lang="en-US" dirty="0"/>
          </a:p>
        </p:txBody>
      </p:sp>
    </p:spTree>
    <p:extLst>
      <p:ext uri="{BB962C8B-B14F-4D97-AF65-F5344CB8AC3E}">
        <p14:creationId xmlns:p14="http://schemas.microsoft.com/office/powerpoint/2010/main" val="692520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7500" lnSpcReduction="20000"/>
          </a:bodyPr>
          <a:lstStyle/>
          <a:p>
            <a:pPr marL="0" indent="0">
              <a:buNone/>
            </a:pPr>
            <a:r>
              <a:rPr lang="en-US" dirty="0"/>
              <a:t>The Book’s name is Alex Rider (The Ark Angel). The main passage of this story is. From my point of view in this story as an audience, “T-minus four…three…..two…..one………” It began. At first it was slow. Alex felt a shuddering, vague to start with, but soon it was all-consuming. The entire capsule was shaking. He wasn’t sure if he was moving or not. There was a thud as the clamps holding down the rocket were automatically released. The shuddering got worse. Now the whole capsule was vibrating so crazily that Alex could feel that the teeth being shaken in his skull. The noise had risen too; it was now a roar that pounded him at him with invisible fists and, lying on his back with his legs bent in front of him, there was nothing he could do. He was defenseless. And still it got worse. He was definitely rising; he could feel the force of the rocket’s thrust. He was being pushed into the seat.</a:t>
            </a:r>
          </a:p>
          <a:p>
            <a:pPr marL="0" indent="0">
              <a:buNone/>
            </a:pPr>
            <a:r>
              <a:rPr lang="en-US" dirty="0"/>
              <a:t>For my point of view for this passage that this person named “Alex” had been sent to space on a mission. By knowing this story, this person is just a boy about</a:t>
            </a:r>
          </a:p>
          <a:p>
            <a:pPr marL="0" indent="0">
              <a:buNone/>
            </a:pPr>
            <a:r>
              <a:rPr lang="en-US" dirty="0"/>
              <a:t>15 years old, doing a mission which is supposed to be done by a person so much older than that. This passage has said that this boy’s feeling in a space capsule having a hard experience on doing something remarkable. Something very risky, this passage telling that how would we feel like if we in a rocket as we had entered into a vast vacuum outer space, departing from our home, the planet “Earth”. In my opinion this passage gives us the precise information and very detailed facts which makes as feel like if we were in space. It gives us a attention to the audience know what the experience of outer space is like. I do agree that this passage is an attraction to all readers.</a:t>
            </a:r>
          </a:p>
          <a:p>
            <a:pPr marL="0" indent="0">
              <a:buNone/>
            </a:pPr>
            <a:endParaRPr lang="en-US" dirty="0"/>
          </a:p>
        </p:txBody>
      </p:sp>
    </p:spTree>
    <p:extLst>
      <p:ext uri="{BB962C8B-B14F-4D97-AF65-F5344CB8AC3E}">
        <p14:creationId xmlns:p14="http://schemas.microsoft.com/office/powerpoint/2010/main" val="2675434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7500" lnSpcReduction="20000"/>
          </a:bodyPr>
          <a:lstStyle/>
          <a:p>
            <a:pPr marL="0" indent="0">
              <a:buNone/>
            </a:pPr>
            <a:r>
              <a:rPr lang="en-US" dirty="0"/>
              <a:t>I chose the book “Pride and Prejudice” to present for the book review journal. It is actually included in my top ten favorite books.</a:t>
            </a:r>
          </a:p>
          <a:p>
            <a:pPr marL="0" indent="0">
              <a:buNone/>
            </a:pPr>
            <a:r>
              <a:rPr lang="en-US" dirty="0"/>
              <a:t>This book is a romantic and classical novel by Jane Austen, which is one of my favorite authors. To be honest, I don’t like romantic novels at all. But, this book is utterly different from other romantic novels. I have reasons why I love this book. It includes a family who have five daughters. Jane, Elizabeth (Lizzie/Eliza), Mary, Catherine (Kitty) and Lydia. Their father was a country gentleman, who was not too rich and not too poor. In their times (19th century) girls have to marry rich men. Mrs. Bennet is anxious to see all her daughters married, especially as the modest family estate is to be inherited by William Collins when Mr. Bennet dies. At a ball, the wealthy and newly arrived Charles Bingley takes a sudden interest in the eldest Bennet daughter, the beautiful and shy Jane. Later on, the pompous Collins subsequently arrives, hoping to marry one of the Bennet sisters. Elizabeth, however, immediately refuse to marry him, and he instead was engaged to her friend Charlotte Lucas. At that time, Elizabeth encounters the charming George Wickham, a military officer. After a few times, he informs her that Darcy has denied him his inheritance. Later on, after Bingley suddenly left for London, Elizabeth was convinced that Mr. Darcy was discouraging Bingley’s relationship with her sister, Jane. Elizabeth gradually started to dislike him. Darcy, however, has grown increasingly fond of Elizabeth, admiring her intelligence and vitality. While visiting the now-married Charlotte, Elizabeth sees Darcy, who professes his love for her and proposes. A surprised Elizabeth refuses his offer, and, when Darcy demands an explanation, she accuses him of breaking up Jane and Bingley. Darcy subsequently writes Elizabeth a letter in which he explains that he separated the couple largely because he did not believe Jane returned Bingley’s affection. However, after all those circumstances, Elizabeth and Darcy were led to new life</a:t>
            </a:r>
          </a:p>
          <a:p>
            <a:pPr marL="0" indent="0">
              <a:buNone/>
            </a:pPr>
            <a:endParaRPr lang="en-US" dirty="0"/>
          </a:p>
        </p:txBody>
      </p:sp>
    </p:spTree>
    <p:extLst>
      <p:ext uri="{BB962C8B-B14F-4D97-AF65-F5344CB8AC3E}">
        <p14:creationId xmlns:p14="http://schemas.microsoft.com/office/powerpoint/2010/main" val="1906842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62500" lnSpcReduction="20000"/>
          </a:bodyPr>
          <a:lstStyle/>
          <a:p>
            <a:pPr marL="0" indent="0">
              <a:buNone/>
            </a:pPr>
            <a:r>
              <a:rPr lang="en-US" dirty="0"/>
              <a:t>	Treasure island is a very interesting and good book to read in your free time but I feel like the ending was way to long and dramatic. I think they shouldn’t have start finding the treasure when they landed on the island but they rested forever which made the ending too long. Tim who got a map from a completely random stranger and believing that there is actually treasure is very dump and not very relatable in my opinion. But apart from that I actually like the story. I want to talk about the ending sentence…As for Ben Gunn(He also got the split treasure) he got 1000 pounds which he lost or spent all of them in 3 weeks.” I mean it is not a little but almost sacrificing or losing his life for a 1000 pounds?!?! I know it has nothing to do with me but it is not relatable. “I was shocked because the person whom I trust most(John Silver) was a pirate”….he was thinking about that in a apple barrel and how is that normal to jump into a apple barrel when you hear someone speak and how do they not see or heard the voice. It doesn’t sound right but it is still a good book and it would have been better when there isn’t any illustrations to expose the details.</a:t>
            </a:r>
          </a:p>
        </p:txBody>
      </p:sp>
    </p:spTree>
    <p:extLst>
      <p:ext uri="{BB962C8B-B14F-4D97-AF65-F5344CB8AC3E}">
        <p14:creationId xmlns:p14="http://schemas.microsoft.com/office/powerpoint/2010/main" val="3319329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7500" lnSpcReduction="20000"/>
          </a:bodyPr>
          <a:lstStyle/>
          <a:p>
            <a:pPr marL="0" indent="0">
              <a:buNone/>
            </a:pPr>
            <a:r>
              <a:rPr lang="en-US" dirty="0"/>
              <a:t>‘Harry felt as though he, too, were hurtling through space; it had not happened … it could not have happened …’</a:t>
            </a:r>
          </a:p>
          <a:p>
            <a:pPr marL="0" indent="0">
              <a:buNone/>
            </a:pPr>
            <a:r>
              <a:rPr lang="en-US" dirty="0"/>
              <a:t>This passage describe how Harry felt when Dumbledore was killed by an Avada </a:t>
            </a:r>
            <a:r>
              <a:rPr lang="en-US" dirty="0" err="1"/>
              <a:t>Kedavra</a:t>
            </a:r>
            <a:r>
              <a:rPr lang="en-US" dirty="0"/>
              <a:t> curse and chucked out of the window by Snape. He was so in shock he couldn’t move even after the freezing charm was lifted.</a:t>
            </a:r>
          </a:p>
          <a:p>
            <a:pPr marL="0" indent="0">
              <a:buNone/>
            </a:pPr>
            <a:r>
              <a:rPr lang="en-US" dirty="0"/>
              <a:t>‘And he knew, without knowing how he knew it, that the phoenix had gone, had left Hogwarts for good, just as Dumbledore had left the school, had left the world … had left Harry.’</a:t>
            </a:r>
          </a:p>
          <a:p>
            <a:pPr marL="0" indent="0">
              <a:buNone/>
            </a:pPr>
            <a:r>
              <a:rPr lang="en-US" dirty="0"/>
              <a:t>This passage describes, when Dumbledore’s phoenix, Fawkes stopped singing his Lament to the assembled mourners. Since Dumbledore, his master, is dead, he has no longer have ties to the school anymore so he left. Harry knew Fawkes had left the school, just like Dumbledore left the world.</a:t>
            </a:r>
          </a:p>
          <a:p>
            <a:pPr marL="0" indent="0">
              <a:buNone/>
            </a:pPr>
            <a:r>
              <a:rPr lang="en-US" dirty="0"/>
              <a:t>‘The man in rags was now advancing on </a:t>
            </a:r>
            <a:r>
              <a:rPr lang="en-US" dirty="0" err="1"/>
              <a:t>Odgen</a:t>
            </a:r>
            <a:r>
              <a:rPr lang="en-US" dirty="0"/>
              <a:t>, knife in one hand, wand in the other.’</a:t>
            </a:r>
          </a:p>
          <a:p>
            <a:pPr marL="0" indent="0">
              <a:buNone/>
            </a:pPr>
            <a:r>
              <a:rPr lang="en-US" dirty="0"/>
              <a:t>This passage describe about what Harry and Dumbledore see in the </a:t>
            </a:r>
            <a:r>
              <a:rPr lang="en-US" dirty="0" err="1"/>
              <a:t>penseive</a:t>
            </a:r>
            <a:r>
              <a:rPr lang="en-US" dirty="0"/>
              <a:t> of </a:t>
            </a:r>
            <a:r>
              <a:rPr lang="en-US" dirty="0" err="1"/>
              <a:t>Odgen’s</a:t>
            </a:r>
            <a:r>
              <a:rPr lang="en-US" dirty="0"/>
              <a:t> memory. </a:t>
            </a:r>
            <a:r>
              <a:rPr lang="en-US" dirty="0" err="1"/>
              <a:t>Morfin</a:t>
            </a:r>
            <a:r>
              <a:rPr lang="en-US" dirty="0"/>
              <a:t>, Voldemort’s uncle was about to stab </a:t>
            </a:r>
            <a:r>
              <a:rPr lang="en-US" dirty="0" err="1"/>
              <a:t>Odgen</a:t>
            </a:r>
            <a:r>
              <a:rPr lang="en-US" dirty="0"/>
              <a:t> who was from The </a:t>
            </a:r>
            <a:r>
              <a:rPr lang="en-US" dirty="0" err="1"/>
              <a:t>Minstery</a:t>
            </a:r>
            <a:r>
              <a:rPr lang="en-US" dirty="0"/>
              <a:t> Of Magic.</a:t>
            </a:r>
          </a:p>
          <a:p>
            <a:pPr marL="0" indent="0">
              <a:buNone/>
            </a:pPr>
            <a:br>
              <a:rPr lang="en-US" dirty="0"/>
            </a:br>
            <a:endParaRPr lang="en-US" dirty="0"/>
          </a:p>
        </p:txBody>
      </p:sp>
    </p:spTree>
    <p:extLst>
      <p:ext uri="{BB962C8B-B14F-4D97-AF65-F5344CB8AC3E}">
        <p14:creationId xmlns:p14="http://schemas.microsoft.com/office/powerpoint/2010/main" val="771148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0000" lnSpcReduction="20000"/>
          </a:bodyPr>
          <a:lstStyle/>
          <a:p>
            <a:pPr marL="0" indent="0">
              <a:buNone/>
            </a:pPr>
            <a:r>
              <a:rPr lang="en-US" dirty="0"/>
              <a:t>Katie and the cupcake cure</a:t>
            </a:r>
          </a:p>
          <a:p>
            <a:pPr marL="0" indent="0">
              <a:buNone/>
            </a:pPr>
            <a:r>
              <a:rPr lang="en-US" dirty="0"/>
              <a:t>Dear Lorraine,</a:t>
            </a:r>
          </a:p>
          <a:p>
            <a:pPr marL="0" indent="0">
              <a:buNone/>
            </a:pPr>
            <a:r>
              <a:rPr lang="en-US" dirty="0"/>
              <a:t>I recommend you the book I mentioned above. Katie was a girl who thought she would never be terrified of first day of schools. The thought was soon wrecked when she was casted out by her best-friend-since-birth (Callie). Her best friend had been hanging out in the “popular girls club” instead of her since summer. Although she had not a single idea of it. Her heart shattered into pieces when Callie walked past her. You’ve seen things like this happen all the time in web dramas, right? She started to sit alone at lunch until she met a girl named Mia. After some days, they became good friends. Katie was introduced to Alexis and Emma as well. Since Katie always bring cupcakes to school, the other girls tried and fell in love with them. Oh, another reason you may like this book is because you are a cupcake maniac. There are recipes in the book too! Okay, back to the book. Soon, they established their own tradition of cupcake Fridays. They each took turns baking. Shortly, they were brought to Katie’s house to bake cupcakes together for their school’s fund-raising festival. They researched and brainstormed about ideas for the festival. They came up with extraordinary ideas. However, they had to compete with many other teams and the PGC as well. The PGCs’ makeup booth turned out to be a failure. Conversely, the girls’ cupcake booth went extremely well. They won first and was even offered a job as a cupcake catering service for a company’s dinner. It is an interesting book and can teach you about friendships and betrayals. It can also encourage you not to be scared or feel devastated if someone you care for suddenly leave you. You can also find that the right things and right people will come to you at the right time. I’m sure you’ll read the other parts of the series as soon as you finish this book. I give it an 8/10 and it really match your taste so I’m informing you that this kind of book really do exist.</a:t>
            </a:r>
          </a:p>
          <a:p>
            <a:pPr marL="0" indent="0">
              <a:buNone/>
            </a:pPr>
            <a:r>
              <a:rPr lang="en-US" dirty="0"/>
              <a:t>P.S. I’m not really sure about what a book review journal is, so I’ll apologize ahead if this isn’t what it is supposed to be.</a:t>
            </a:r>
          </a:p>
          <a:p>
            <a:pPr marL="0" indent="0">
              <a:buNone/>
            </a:pPr>
            <a:endParaRPr lang="en-US" dirty="0"/>
          </a:p>
        </p:txBody>
      </p:sp>
    </p:spTree>
    <p:extLst>
      <p:ext uri="{BB962C8B-B14F-4D97-AF65-F5344CB8AC3E}">
        <p14:creationId xmlns:p14="http://schemas.microsoft.com/office/powerpoint/2010/main" val="904458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55000" lnSpcReduction="20000"/>
          </a:bodyPr>
          <a:lstStyle/>
          <a:p>
            <a:pPr marL="0" indent="0">
              <a:buNone/>
            </a:pPr>
            <a:r>
              <a:rPr lang="en-US" dirty="0"/>
              <a:t>Summary of the book Captain Underpants</a:t>
            </a:r>
          </a:p>
          <a:p>
            <a:pPr marL="0" indent="0">
              <a:buNone/>
            </a:pPr>
            <a:r>
              <a:rPr lang="en-US" dirty="0"/>
              <a:t>There were two boys named George and Harold and they had a mean Principle. They liked to make jokes if possible and one day, at a show, they troubled the presenters and Mr. Krupp, their principle caught them and sent them to his office. They got detention and had to do chores for Mr. Krupp and got lots of homework. But one day, they got a hypnotizing ring which could make somebody do something. They hypnotized their principle and turned his into their comic book hero Captain Underpants and he jumped out of the window and thought that he was a superhero and was then caught by robots to Dr. Diapers’ place. George and Harold brought the stuff they needed from Mr. Krupp’s office and they followed him. They tricked Dr. Diaper and </a:t>
            </a:r>
            <a:r>
              <a:rPr lang="en-US" dirty="0" err="1"/>
              <a:t>beated</a:t>
            </a:r>
            <a:r>
              <a:rPr lang="en-US" dirty="0"/>
              <a:t> the robots and escaped the lab and also self - destructed the lab and ran away and changed Captain Underpants back to Mr. Krupp and had to use water instead of snapping fingers.</a:t>
            </a:r>
          </a:p>
          <a:p>
            <a:pPr marL="0" indent="0">
              <a:buNone/>
            </a:pPr>
            <a:br>
              <a:rPr lang="en-US" dirty="0"/>
            </a:br>
            <a:endParaRPr lang="en-US" dirty="0"/>
          </a:p>
        </p:txBody>
      </p:sp>
    </p:spTree>
    <p:extLst>
      <p:ext uri="{BB962C8B-B14F-4D97-AF65-F5344CB8AC3E}">
        <p14:creationId xmlns:p14="http://schemas.microsoft.com/office/powerpoint/2010/main" val="837260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0000" lnSpcReduction="20000"/>
          </a:bodyPr>
          <a:lstStyle/>
          <a:p>
            <a:pPr marL="0" indent="0">
              <a:buNone/>
            </a:pPr>
            <a:r>
              <a:rPr lang="en-US" dirty="0"/>
              <a:t>Magnus has been homeless in Boston ever since his mother died in a fire two years ago. On his sixteenth birthday, he discovers that his uncle Randolph has sent his other uncle Frederick and his cousin Annabeth to search for him. Curious about Randolph’s intentions, Magnus breaks into his large house to search for clues. Randolph is a Norse history scholar; Magnus finds several historical treasures there. When Randolph discovers Magnus in his house, he tells the boy that he is in danger. He accompanies Randolph to an old bridge, and there, Randolph tells Magnus that he is the son of a Norse god. From the bridge, Magnus and Randolph can see explosions near Randolph’s house. Randolph urges the boy to pull an old sword that lies at the bottom of the river up using his mind. To his surprise, it actually works. Suddenly, an inky black fire giant named </a:t>
            </a:r>
            <a:r>
              <a:rPr lang="en-US" dirty="0" err="1"/>
              <a:t>Surt</a:t>
            </a:r>
            <a:r>
              <a:rPr lang="en-US" dirty="0"/>
              <a:t> appears, demanding the sword, and the two battle. </a:t>
            </a:r>
            <a:r>
              <a:rPr lang="en-US" dirty="0" err="1"/>
              <a:t>Surt</a:t>
            </a:r>
            <a:r>
              <a:rPr lang="en-US" dirty="0"/>
              <a:t> unleashes an intense heat that melts the pavement, but Magnus finds he is unaffected by it. He stabs </a:t>
            </a:r>
            <a:r>
              <a:rPr lang="en-US" dirty="0" err="1"/>
              <a:t>Surt</a:t>
            </a:r>
            <a:r>
              <a:rPr lang="en-US" dirty="0"/>
              <a:t>, and the two falls over into the river together. Magnus dies and wakes to find himself at the Hotel Valhalla. He remembers having learned that Valhalla is a place where heroes who die in battle go after they die. Magnus then learns that thousands of dead warriors, known as Einherjar, live in Valhalla. The hotel contains 540 doors leading to nine worlds, each world a separate layer of reality. A Valkyrie named </a:t>
            </a:r>
            <a:r>
              <a:rPr lang="en-US" dirty="0" err="1"/>
              <a:t>Samirah</a:t>
            </a:r>
            <a:r>
              <a:rPr lang="en-US" dirty="0"/>
              <a:t> al-Abbas, or Sam, comes to visit Magnus. She takes him to the dining hall, which is filled with Einherjar, and tells him the empty spot at the head of the table is for the god Odin. During the meal, the events leading up to the heroes new to Valhalla are revealed. On a tour of Valhalla, </a:t>
            </a:r>
            <a:r>
              <a:rPr lang="en-US" dirty="0" err="1"/>
              <a:t>Gunilla</a:t>
            </a:r>
            <a:r>
              <a:rPr lang="en-US" dirty="0"/>
              <a:t> shows Magnus </a:t>
            </a:r>
            <a:r>
              <a:rPr lang="en-US" dirty="0" err="1"/>
              <a:t>Asgard</a:t>
            </a:r>
            <a:r>
              <a:rPr lang="en-US" dirty="0"/>
              <a:t>, the realm of the gods, indicating all the empty streets, stating that the gods have been inactive for two years, but no one knows why. Back in his room, Magnus is visited by his two homeless friends Blitz and Hearth, who are actually an elf and a dwarf, respectively. They take him to the World Tree, where they have access to the various worlds. After visiting his own world, Midgard where his mortal body rests, in an unsuccessful attempt to find the sword in his casket, Magnus and his buddies find Sam. Then, Blitz and Hearth introduce them to the severed head of the god </a:t>
            </a:r>
            <a:r>
              <a:rPr lang="en-US" dirty="0" err="1"/>
              <a:t>Mimir</a:t>
            </a:r>
            <a:r>
              <a:rPr lang="en-US" dirty="0"/>
              <a:t>. He says that </a:t>
            </a:r>
            <a:r>
              <a:rPr lang="en-US" dirty="0" err="1"/>
              <a:t>Surt</a:t>
            </a:r>
            <a:r>
              <a:rPr lang="en-US" dirty="0"/>
              <a:t> wishes to use Frey’s sword to free Fenris; he urges Magnus to find the sword first to stop </a:t>
            </a:r>
            <a:r>
              <a:rPr lang="en-US" dirty="0" err="1"/>
              <a:t>Surt</a:t>
            </a:r>
            <a:r>
              <a:rPr lang="en-US" dirty="0"/>
              <a:t>. Magnus and Sam travel across the sea to get the sword from the sea goddess Ran. When they reunite with Hearth and Blitz, they discover </a:t>
            </a:r>
            <a:r>
              <a:rPr lang="en-US" dirty="0" err="1"/>
              <a:t>Gunilla</a:t>
            </a:r>
            <a:r>
              <a:rPr lang="en-US" dirty="0"/>
              <a:t> and some other classmates are after them. Escaping into the goddess Freya’s world, Magnus is told by her that he needs to find a new rope as a replacement in case </a:t>
            </a:r>
            <a:r>
              <a:rPr lang="en-US" dirty="0" err="1"/>
              <a:t>Surt</a:t>
            </a:r>
            <a:r>
              <a:rPr lang="en-US" dirty="0"/>
              <a:t> succeeds. Blitz takes Magnus to see a dwarf who is a fine craftsman but also Blitz’s enemy. The dwarf challenges Blitz to a contest and sends a livid mob after the group because he believes Blitz cheats. Magnus begins speaking to the sword, which talks back to him, inviting Magnus to call him Jack. Magnus then meets his father, Frey, for the first time, who praises him. Back at Valhalla, Odin reveals himself to be a troll who was at the epic battle. He vouches for Magnus and his friends, presenting them with honor</a:t>
            </a:r>
          </a:p>
          <a:p>
            <a:pPr marL="0" indent="0">
              <a:buNone/>
            </a:pPr>
            <a:endParaRPr lang="en-US" dirty="0"/>
          </a:p>
        </p:txBody>
      </p:sp>
    </p:spTree>
    <p:extLst>
      <p:ext uri="{BB962C8B-B14F-4D97-AF65-F5344CB8AC3E}">
        <p14:creationId xmlns:p14="http://schemas.microsoft.com/office/powerpoint/2010/main" val="3755565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7500" lnSpcReduction="20000"/>
          </a:bodyPr>
          <a:lstStyle/>
          <a:p>
            <a:pPr marL="0" indent="0">
              <a:buNone/>
            </a:pPr>
            <a:r>
              <a:rPr lang="en-US" dirty="0"/>
              <a:t>I have chosen this book called “Diary of a Wimpy Kid: Meltdown", which my mother bought me 2 years ago and it was the only book in my mind for this review.</a:t>
            </a:r>
          </a:p>
          <a:p>
            <a:pPr marL="0" indent="0">
              <a:buNone/>
            </a:pPr>
            <a:r>
              <a:rPr lang="en-US" dirty="0"/>
              <a:t>Our review starts with our character named “Greg </a:t>
            </a:r>
            <a:r>
              <a:rPr lang="en-US" dirty="0" err="1"/>
              <a:t>Heffley</a:t>
            </a:r>
            <a:r>
              <a:rPr lang="en-US" dirty="0"/>
              <a:t>”, a high schooler, Imagining random and unlikely scenarios about the world. The first obstacle he faces is the International Showcase day. He had forgotten to do his project leading him to do the entire showcase again. We were then introduced to the other side character of our story and we were told that there were two different groups of kids in the </a:t>
            </a:r>
            <a:r>
              <a:rPr lang="en-US" dirty="0" err="1"/>
              <a:t>neighbourhood</a:t>
            </a:r>
            <a:r>
              <a:rPr lang="en-US" dirty="0"/>
              <a:t>. These group were the hill kids and the lower street kids and both groups were not friendly to each other. When Greg and his friend, Rowley, were on the way back home, they decided to stop at their Grandmother's house to warm up during the winter. The moment they got in, they warm up and an elderly decided to look inside the house because she was suspicious. They decided to stay in the basement and then a shadow figure came down and to their surprise, it was Greg’ mother. At the last moments of winter, all the hill kids decided to just have an all-out war, but then they realized the lower street kids were using the hill, which made the hill kids mad. They then build a wall to block out the lower street kids. Their wall didn’t last but just when they though it was over, the kids from the other street came and just decided to fight. It was total chaos and the book ends when the </a:t>
            </a:r>
            <a:r>
              <a:rPr lang="en-US" dirty="0" err="1"/>
              <a:t>snowplough</a:t>
            </a:r>
            <a:r>
              <a:rPr lang="en-US" dirty="0"/>
              <a:t> mow through all the snow and kids and the snow was melting and was turning to slush. After that all the kids just went back home.</a:t>
            </a:r>
          </a:p>
          <a:p>
            <a:pPr marL="0" indent="0">
              <a:buNone/>
            </a:pPr>
            <a:r>
              <a:rPr lang="en-US" dirty="0"/>
              <a:t>I don’t normally think about this book and I think it is directed to a younger audience like my past self but I think the book would do the job if it were to entertain kids</a:t>
            </a:r>
          </a:p>
          <a:p>
            <a:pPr marL="0" indent="0">
              <a:buNone/>
            </a:pPr>
            <a:endParaRPr lang="en-US" dirty="0"/>
          </a:p>
        </p:txBody>
      </p:sp>
    </p:spTree>
    <p:extLst>
      <p:ext uri="{BB962C8B-B14F-4D97-AF65-F5344CB8AC3E}">
        <p14:creationId xmlns:p14="http://schemas.microsoft.com/office/powerpoint/2010/main" val="267620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55000" lnSpcReduction="20000"/>
          </a:bodyPr>
          <a:lstStyle/>
          <a:p>
            <a:pPr marL="0" indent="0">
              <a:buNone/>
            </a:pPr>
            <a:r>
              <a:rPr lang="en-US" dirty="0"/>
              <a:t>	Frankie Devereux was hunted by the memories of her boyfriend’s death. She would do anything to forget her past. She wanted to start over. She watched someone beat her boyfriend to death in a beer-stained parking lot. She’s been in a stressed disorder ever since then. When she was way too out of control, she had to move in with her father who was an undercover cop. She used to live with her mom and meet her dad twice a month because her parents divorced when she was three. When she moved in with her dad, she was transferred to a new public school. She had to stay there at least at the end of the school year. In Monroe, the public school, Frankie met a guy name Marco. Marco was a street racer which we called as a bad boy. When Frankie first saw Marco, she couldn’t ignore him like other guys. Typically they fall in love. But then Frankie found out that Marco was a car thief and was arrested by Frankie’s dad. But Frankie and her dad made a deal that if she end things with Marco he would let go of Marco. Frankie started ignoring Marco after that incident. But Marco couldn’t understand why and tried to talk to Frankie but it didn’t work. Later that week at a school’s party, Frankie was kidnapped by Marco’s friend and she found out that kidnapper was the person who killed her dead boyfriend. Frankie escaped and both Marco and the kidnapper were arrested. Now Marco understands why Frankie was ignoring him. Marco, himself surrender and was sent to jail. This is a very interesting teen love story and I even felt like this actually happened rather than a novel.</a:t>
            </a:r>
          </a:p>
        </p:txBody>
      </p:sp>
    </p:spTree>
    <p:extLst>
      <p:ext uri="{BB962C8B-B14F-4D97-AF65-F5344CB8AC3E}">
        <p14:creationId xmlns:p14="http://schemas.microsoft.com/office/powerpoint/2010/main" val="3160254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62500" lnSpcReduction="20000"/>
          </a:bodyPr>
          <a:lstStyle/>
          <a:p>
            <a:pPr marL="0" indent="0">
              <a:buNone/>
            </a:pPr>
            <a:r>
              <a:rPr lang="en-US" dirty="0"/>
              <a:t>This book Shoe Dog is about how Phil created Nike from scratch by going on a crazy entrepreneurial rollercoaster journey. He started by selling shoes from the back of his car, and today sports icons like Michael Jordan and Tiger Woods proudly wear Nike shoes. Not to mention tens of millions of people around the world who have bought his shoes. You likely have a pair sitting in your closet right now.</a:t>
            </a:r>
          </a:p>
          <a:p>
            <a:pPr marL="0" indent="0">
              <a:buNone/>
            </a:pPr>
            <a:r>
              <a:rPr lang="en-US" dirty="0"/>
              <a:t>The best part is, Shoe Dog is more like a fantastic story than a boring biography. So you’ll probably be motivated and inspired from this, not just educated. And that’s the ultimate reason why he wrote the book. Phil wants to inspire future entrepreneurs, athletes or artists like you to chase your crazy idea too, even if the world doesn’t believe in you ye</a:t>
            </a:r>
          </a:p>
          <a:p>
            <a:pPr marL="0" indent="0">
              <a:buNone/>
            </a:pPr>
            <a:br>
              <a:rPr lang="en-US" dirty="0"/>
            </a:br>
            <a:endParaRPr lang="en-US" dirty="0"/>
          </a:p>
        </p:txBody>
      </p:sp>
    </p:spTree>
    <p:extLst>
      <p:ext uri="{BB962C8B-B14F-4D97-AF65-F5344CB8AC3E}">
        <p14:creationId xmlns:p14="http://schemas.microsoft.com/office/powerpoint/2010/main" val="4074685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7500" lnSpcReduction="20000"/>
          </a:bodyPr>
          <a:lstStyle/>
          <a:p>
            <a:pPr marL="0" indent="0">
              <a:buNone/>
            </a:pPr>
            <a:r>
              <a:rPr lang="en-US" dirty="0"/>
              <a:t>Damage was a book unlike any other, it was a book focusing around one topic- self harm. The story is about a girl struggling with self-harm – having read Eve Ainsworth’s previous two books, Seven Days and Crush, I know that she is an author I can trust to write about such an important topic in a way that is both sensitive and interesting. And I was not disappointed.</a:t>
            </a:r>
          </a:p>
          <a:p>
            <a:pPr marL="0" indent="0">
              <a:buNone/>
            </a:pPr>
            <a:r>
              <a:rPr lang="en-US" dirty="0"/>
              <a:t>Although I understand what Ainsworth was aiming for here, she </a:t>
            </a:r>
            <a:r>
              <a:rPr lang="en-US" dirty="0" err="1"/>
              <a:t>kinda</a:t>
            </a:r>
            <a:r>
              <a:rPr lang="en-US" dirty="0"/>
              <a:t> missed the mark pretty substantially. There was little depth to the main character, seemingly her only attribute was her self-harm. There are no resolutions in this book, no message of hope or recovery, and the people around her aren't particularly supportive.</a:t>
            </a:r>
          </a:p>
          <a:p>
            <a:pPr marL="0" indent="0">
              <a:buNone/>
            </a:pPr>
            <a:r>
              <a:rPr lang="en-US" dirty="0"/>
              <a:t>But, I enjoyed the complexity of nearly all of the characters. I liked that so many of them had their own issues that needed addressing, even if it wasn’t covered during the course of the book. Although she felt that she was alone in her struggles, it was clear that so many of her loved ones had their own issues, and I think that showing that everyone carries their own ‘damage’ was one of the most important messages of the book. This is with the exception of Alfie, who at times I felt was more of a plot device, responsible for highlighting various points in Gabi’s story. Nevertheless, I still thought he was a likeable character, and was very far from being one-dimensional. There is something to be said for having a teenage male character who is erratic in the most ordinary way.</a:t>
            </a:r>
          </a:p>
          <a:p>
            <a:pPr marL="0" indent="0">
              <a:buNone/>
            </a:pPr>
            <a:r>
              <a:rPr lang="en-US" dirty="0"/>
              <a:t>All in all, it was a good story, that dealt with a complicated subject with a certain sobriety and gentleness. I liked Gabi and felt for her. But I couldn't relate to her family, her mum and grandfather especially, and I didn't connect as much with her friends as I wanted to. I get that Eve wanted this to be Gabi's story and by keeping it short, it gave her the focus she needed to be understood. It was a very good story, with solid, interesting writing, but I don't think it was exceptional or amazingly powerful.</a:t>
            </a:r>
          </a:p>
          <a:p>
            <a:pPr marL="0" indent="0">
              <a:buNone/>
            </a:pPr>
            <a:endParaRPr lang="en-US" dirty="0"/>
          </a:p>
        </p:txBody>
      </p:sp>
    </p:spTree>
    <p:extLst>
      <p:ext uri="{BB962C8B-B14F-4D97-AF65-F5344CB8AC3E}">
        <p14:creationId xmlns:p14="http://schemas.microsoft.com/office/powerpoint/2010/main" val="933076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77500" lnSpcReduction="20000"/>
          </a:bodyPr>
          <a:lstStyle/>
          <a:p>
            <a:pPr marL="0" indent="0">
              <a:buNone/>
            </a:pPr>
            <a:r>
              <a:rPr lang="en-US" dirty="0"/>
              <a:t>	Mention the word “Ninja” to anyone, in the East or West and they will probably picture a black-</a:t>
            </a:r>
            <a:r>
              <a:rPr lang="en-US" dirty="0" err="1"/>
              <a:t>grabed</a:t>
            </a:r>
            <a:r>
              <a:rPr lang="en-US" dirty="0"/>
              <a:t> super-assassin with stealth skills and martial arts prowess. In Japan. The popular conception is more </a:t>
            </a:r>
            <a:r>
              <a:rPr lang="en-US" dirty="0" err="1"/>
              <a:t>hightly</a:t>
            </a:r>
            <a:r>
              <a:rPr lang="en-US" dirty="0"/>
              <a:t> developed. With the ninja as a folk hero possessing supernatural powers. Including invisibility and flight. What are the origins of this extraordinary and enthralling character ? Is the popular picture accurate? What do we know about the history and lore of the ninja, and the secrets of his craft ? This book </a:t>
            </a:r>
            <a:r>
              <a:rPr lang="en-US" dirty="0" err="1"/>
              <a:t>expplores</a:t>
            </a:r>
            <a:r>
              <a:rPr lang="en-US" dirty="0"/>
              <a:t> the answers to all these questions—from the birth of the ninja and their history, to the amazing tools. Tactics and techniques of the ninja way. Ninjutsu, to their place in popular culture</a:t>
            </a:r>
          </a:p>
        </p:txBody>
      </p:sp>
    </p:spTree>
    <p:extLst>
      <p:ext uri="{BB962C8B-B14F-4D97-AF65-F5344CB8AC3E}">
        <p14:creationId xmlns:p14="http://schemas.microsoft.com/office/powerpoint/2010/main" val="853835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77500" lnSpcReduction="20000"/>
          </a:bodyPr>
          <a:lstStyle/>
          <a:p>
            <a:r>
              <a:rPr lang="en-US" dirty="0"/>
              <a:t>This book is written by E.B. White and published in 1952. This is a fiction book. This is a book about friendship between animals. It is about a pig that will be slaughtered in winter but Charlotte who is a spider helped him. She started spinning some words in her web and the farmer noticed it and he thought it was miracle. But the pig becomes famous because of the help of spider and he was not slaughtered. And one day the spider’s egg need to be left because the spider is at the end of her life so the pig promised to keep her egg and look after it. This story tells the reader friendship on earth, affection and protection, adventure and miracle, life and death, pleasure and pain.</a:t>
            </a:r>
          </a:p>
        </p:txBody>
      </p:sp>
    </p:spTree>
    <p:extLst>
      <p:ext uri="{BB962C8B-B14F-4D97-AF65-F5344CB8AC3E}">
        <p14:creationId xmlns:p14="http://schemas.microsoft.com/office/powerpoint/2010/main" val="3012324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70000" lnSpcReduction="20000"/>
          </a:bodyPr>
          <a:lstStyle/>
          <a:p>
            <a:r>
              <a:rPr lang="en-US" dirty="0"/>
              <a:t>It was a book written by William Shakespeare. It was a love story. The two families were like </a:t>
            </a:r>
            <a:r>
              <a:rPr lang="en-US" dirty="0" err="1"/>
              <a:t>enimes</a:t>
            </a:r>
            <a:r>
              <a:rPr lang="en-US" dirty="0"/>
              <a:t>. One family have a son name Romeo and the family have a daughter name Juliet. They were in love but its impossible to get married because of their parents. But they secretly get married one night but their parents found out about that so they let Juliet marry another guy but before the wedding Juliet eat a sleeping pill which put her into sleep for a long time. Everyone thought she was dead and that new was all over their town. When Romeo heard that news he went to Juliet place and stabbed himself with a knife. Juliet suddenly wake up and she was shock and heart broken to see Romeo’s dead body. So she took his knife and stab herself. They sadly died together and was buried together.</a:t>
            </a:r>
          </a:p>
        </p:txBody>
      </p:sp>
    </p:spTree>
    <p:extLst>
      <p:ext uri="{BB962C8B-B14F-4D97-AF65-F5344CB8AC3E}">
        <p14:creationId xmlns:p14="http://schemas.microsoft.com/office/powerpoint/2010/main" val="1146536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62500" lnSpcReduction="20000"/>
          </a:bodyPr>
          <a:lstStyle/>
          <a:p>
            <a:r>
              <a:rPr lang="en-US" dirty="0"/>
              <a:t>The book is about the text, language, linguistics, reading and literary analysis. The author divided the effects of texts into two, pleasure and bliss. The text of pleasure: the text that contents, fills, grants happiness and comes from culture, the text of bliss: the text that discomforts, unsettles the reader’s historical, cultural, psychological assumptions, values, and memories. He also told the two systems of reading: one is going straight to the main point or climax and other is reading without skipping. The author identified readerly and writerly texts. He wrote that writerly texts are more important the writerly texts because writers must write the text to make the readers enjoy while reader’s texts are passive. I like this book and it is interesting to learn about the true meaning of texts but I give it 3 stars because the vocabularies in the book are very high and make me confuse about the meaning of the text. </a:t>
            </a:r>
          </a:p>
          <a:p>
            <a:br>
              <a:rPr lang="en-US" dirty="0"/>
            </a:br>
            <a:endParaRPr lang="en-US" dirty="0"/>
          </a:p>
        </p:txBody>
      </p:sp>
    </p:spTree>
    <p:extLst>
      <p:ext uri="{BB962C8B-B14F-4D97-AF65-F5344CB8AC3E}">
        <p14:creationId xmlns:p14="http://schemas.microsoft.com/office/powerpoint/2010/main" val="675756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62500" lnSpcReduction="20000"/>
          </a:bodyPr>
          <a:lstStyle/>
          <a:p>
            <a:pPr marL="0" indent="0">
              <a:buNone/>
            </a:pPr>
            <a:r>
              <a:rPr lang="en-US" dirty="0"/>
              <a:t>There is a girl named Matilda who lives in a family with a rich father named Harry and a mother who plays bingo all the time. She had a brother older brother too. Matilda loves reading.</a:t>
            </a:r>
          </a:p>
          <a:p>
            <a:pPr marL="0" indent="0">
              <a:buNone/>
            </a:pPr>
            <a:r>
              <a:rPr lang="en-US" dirty="0"/>
              <a:t>Matilda asked her father for a book but he didn’t like it and he refused. So Matilda went to the library everyday to get books. Matilda went to a school with a very mean and short tempered principle. Matilda’s class teacher was </a:t>
            </a:r>
            <a:r>
              <a:rPr lang="en-US" dirty="0" err="1"/>
              <a:t>Ms.Honey</a:t>
            </a:r>
            <a:r>
              <a:rPr lang="en-US" dirty="0"/>
              <a:t> who is the niece of the principle. Ms. Honey really loved Ms. Honey. The principle Ms. Trunchbull took all of Ms. Honey’s belongings when her parents passed away. Matilda one day go magical powers to move things around with her eyes. Matilda wanted to help Ms. Honey with her situation.</a:t>
            </a:r>
          </a:p>
          <a:p>
            <a:pPr marL="0" indent="0">
              <a:buNone/>
            </a:pPr>
            <a:r>
              <a:rPr lang="en-US" dirty="0"/>
              <a:t>Matilda one day broke into Ms. Trunchbull’s house and took some of Ms. Honey’s favorite doll. Matilda’s dad got chased by the FBI so Matilda’s parents moved to Guam and Matilda stayed with Ms. Honey and got legally adopted. Then Ms. Honey got her house back and she became the new principle of the school. Matilda and Ms. Honey then had a great time together.</a:t>
            </a:r>
          </a:p>
          <a:p>
            <a:pPr marL="0" indent="0">
              <a:buNone/>
            </a:pPr>
            <a:endParaRPr lang="en-US" dirty="0"/>
          </a:p>
        </p:txBody>
      </p:sp>
    </p:spTree>
    <p:extLst>
      <p:ext uri="{BB962C8B-B14F-4D97-AF65-F5344CB8AC3E}">
        <p14:creationId xmlns:p14="http://schemas.microsoft.com/office/powerpoint/2010/main" val="3738126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70000" lnSpcReduction="20000"/>
          </a:bodyPr>
          <a:lstStyle/>
          <a:p>
            <a:pPr marL="0" indent="0">
              <a:buNone/>
            </a:pPr>
            <a:r>
              <a:rPr lang="en-US" dirty="0"/>
              <a:t>Book Review by Junior.</a:t>
            </a:r>
          </a:p>
          <a:p>
            <a:pPr marL="0" indent="0">
              <a:buNone/>
            </a:pPr>
            <a:r>
              <a:rPr lang="en-US" dirty="0"/>
              <a:t>Book Name: SILVER</a:t>
            </a:r>
          </a:p>
          <a:p>
            <a:pPr marL="0" indent="0">
              <a:buNone/>
            </a:pPr>
            <a:r>
              <a:rPr lang="en-US" dirty="0"/>
              <a:t>Author: Chris Wooding</a:t>
            </a:r>
          </a:p>
          <a:p>
            <a:pPr marL="0" indent="0">
              <a:buNone/>
            </a:pPr>
            <a:r>
              <a:rPr lang="en-US" dirty="0"/>
              <a:t>This book is both thrilling and exciting. It is an excellent choice for readers who like horror and fiction. It describes a life in an apocalypse. Giving chills down my spine, I recommend this book to young readers.</a:t>
            </a:r>
          </a:p>
          <a:p>
            <a:pPr marL="0" indent="0">
              <a:buNone/>
            </a:pPr>
            <a:r>
              <a:rPr lang="en-US" dirty="0"/>
              <a:t>Summary: A virus spreads across the entire world, turning people into menacing flesh eating machines. A boy named Paul and his friends knew about this and got ready for a treacherous adventure. The machines took over the old school, the military and the whole world. With their instincts and hope, they battle out the robots.</a:t>
            </a:r>
          </a:p>
          <a:p>
            <a:pPr marL="0" indent="0">
              <a:buNone/>
            </a:pPr>
            <a:endParaRPr lang="en-US" dirty="0"/>
          </a:p>
        </p:txBody>
      </p:sp>
    </p:spTree>
    <p:extLst>
      <p:ext uri="{BB962C8B-B14F-4D97-AF65-F5344CB8AC3E}">
        <p14:creationId xmlns:p14="http://schemas.microsoft.com/office/powerpoint/2010/main" val="2056353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77500" lnSpcReduction="20000"/>
          </a:bodyPr>
          <a:lstStyle/>
          <a:p>
            <a:pPr marL="0" indent="0">
              <a:buNone/>
            </a:pPr>
            <a:r>
              <a:rPr lang="en-US" dirty="0"/>
              <a:t>The book that I’m going to be reviewing about is called ‘Smile ‘. That books inspired me so much. The book was written by Raina </a:t>
            </a:r>
            <a:r>
              <a:rPr lang="en-US" dirty="0" err="1"/>
              <a:t>Telgemeier</a:t>
            </a:r>
            <a:r>
              <a:rPr lang="en-US" dirty="0"/>
              <a:t> . She writes about her life and things that happened in her when she was young. She had many books that are based in real life. The book was about her when she was 11 years old in sixth grade. She came back from her best friend's house and on the way back home her friends decided to play catch game. When she was chasing her friends she accidentally tripped over a rock and one of her front teeth came out and one got pushed upwards. Her family immediately send her to the hospital. Later the next day she went to the dentist she had to wear braces but she was upset about it. After a while she got used to wearing braces</a:t>
            </a:r>
          </a:p>
        </p:txBody>
      </p:sp>
    </p:spTree>
    <p:extLst>
      <p:ext uri="{BB962C8B-B14F-4D97-AF65-F5344CB8AC3E}">
        <p14:creationId xmlns:p14="http://schemas.microsoft.com/office/powerpoint/2010/main" val="105884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9C79-6C64-42CF-9D8C-04C8D5B7F0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DD085D-0701-450B-959F-94CD7DB4B4B0}"/>
              </a:ext>
            </a:extLst>
          </p:cNvPr>
          <p:cNvSpPr>
            <a:spLocks noGrp="1"/>
          </p:cNvSpPr>
          <p:nvPr>
            <p:ph idx="1"/>
          </p:nvPr>
        </p:nvSpPr>
        <p:spPr/>
        <p:txBody>
          <a:bodyPr>
            <a:normAutofit fontScale="40000" lnSpcReduction="20000"/>
          </a:bodyPr>
          <a:lstStyle/>
          <a:p>
            <a:pPr marL="0" indent="0">
              <a:buNone/>
            </a:pPr>
            <a:r>
              <a:rPr lang="en-US" dirty="0"/>
              <a:t>I’ve never really gotten into reading; I always saw it as more of a chore and tried to avoid it. However, when I got the chance to read something, I decided that I'd try my best to enjoy it and go at my own pace. That was what I did with October, I’ll admit that this wasn’t really what I wanted to read, I always wanted to read things that were more popular like Anne Frank, Metamorphosis or Honey and Milk but this was the only physical book I had in hand and I decided to give it a go.</a:t>
            </a:r>
          </a:p>
          <a:p>
            <a:pPr marL="0" indent="0">
              <a:buNone/>
            </a:pPr>
            <a:r>
              <a:rPr lang="en-US" dirty="0"/>
              <a:t>For context, October is a 350-page long book describing the Russian Revolution in 1917 and everything leading up to it</a:t>
            </a:r>
          </a:p>
          <a:p>
            <a:pPr marL="0" indent="0">
              <a:buNone/>
            </a:pPr>
            <a:r>
              <a:rPr lang="en-US" dirty="0"/>
              <a:t>I started reading the first half of Chapter One last night, and it was some of the best writing I’ve read. It opens with Peter the Great deciding to build St. Petersburg in an overly dramatic way, only to tell us this never happened and that is he still planned the whole city even if he wasn’t there. We’re told that the city was built also entirely by slaves, lots of which who died and that to this day it’s called the city of bones. The rest of the chapter then goes on to talk about Russian politics, but the main thing I wanted to talk about was that intro and how much it made me excited to start reading again.</a:t>
            </a:r>
          </a:p>
          <a:p>
            <a:pPr marL="0" indent="0">
              <a:buNone/>
            </a:pPr>
            <a:r>
              <a:rPr lang="en-US" dirty="0"/>
              <a:t>As someone who went out of his way to no read, this was a breath of fresh air and the fact that I didn’t rush myself to finish the book and that I tried to see it as a time of relaxation really helped me get into it. Though the book seems slightly boring, it seems like the type of boring you’d get addicted to and I can’t wait to get to read the last of it. As the book quotes </a:t>
            </a:r>
            <a:r>
              <a:rPr lang="en-US" dirty="0" err="1"/>
              <a:t>Virgina</a:t>
            </a:r>
            <a:r>
              <a:rPr lang="en-US" dirty="0"/>
              <a:t> Woolf with saying “Russia is a land where the sunsets are longer, the dawns less sudden and the sentences left unfinished from doubt as to how to best finish them”. The book makes you appreciate something you usually wouldn’t bother reading and makes it that much more exciting by drawing you into it.</a:t>
            </a:r>
          </a:p>
          <a:p>
            <a:pPr marL="0" indent="0">
              <a:buNone/>
            </a:pPr>
            <a:r>
              <a:rPr lang="en-US" dirty="0"/>
              <a:t>So far, my reading of October has been wonderful and I'm definitely going to continue reading.</a:t>
            </a:r>
          </a:p>
          <a:p>
            <a:pPr marL="0" indent="0">
              <a:buNone/>
            </a:pPr>
            <a:endParaRPr lang="en-US" dirty="0"/>
          </a:p>
        </p:txBody>
      </p:sp>
    </p:spTree>
    <p:extLst>
      <p:ext uri="{BB962C8B-B14F-4D97-AF65-F5344CB8AC3E}">
        <p14:creationId xmlns:p14="http://schemas.microsoft.com/office/powerpoint/2010/main" val="2307620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2F1C-2420-4C0F-84A3-A996686FC6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3BF33E-B7C8-4C1B-A8AA-88BD620011B8}"/>
              </a:ext>
            </a:extLst>
          </p:cNvPr>
          <p:cNvSpPr>
            <a:spLocks noGrp="1"/>
          </p:cNvSpPr>
          <p:nvPr>
            <p:ph idx="1"/>
          </p:nvPr>
        </p:nvSpPr>
        <p:spPr/>
        <p:txBody>
          <a:bodyPr>
            <a:normAutofit fontScale="55000" lnSpcReduction="20000"/>
          </a:bodyPr>
          <a:lstStyle/>
          <a:p>
            <a:pPr marL="0" indent="0">
              <a:buNone/>
            </a:pPr>
            <a:r>
              <a:rPr lang="en-US" dirty="0"/>
              <a:t>	It’s been hard to answer when people ask me what kind of books I read because the answer is, I don’t know, there aren’t specific types of books I like to read or that I read. When it comes to choosing what I will read it just depends on my mood. These days I haven’t been reading physically because I've been spending all my time in front of my screen reading fanfics and imagining. Anyways what I’m trying to say is I had a hard time choosing the right book for this book journal assignment, but I remember this decent and lovely book I recently read. It’s called running wild which is about a boy named Will who was on the elephant's back when the elephant got scared and runs into the jungle with the boy on its back. In my opinion, the most fascinating part I find in this book is when the boy had his hard times trying to run for life, struggling, and getting all the attacks by all types of dangers. It was so exciting to just keep on reading and so interesting how he would survive and what else is going to happen. It was also quite sad because as a human I could sense how he would be feeling all lonely and scared with different species. But it was very heartwarming and overwhelming when the different species started protecting him from all kinds of dangers he’s facing. the elephant, they were just there by his side protecting him. Although they’re not the same kind it drags me sensing that showing kindness is universal regardless of species. </a:t>
            </a:r>
          </a:p>
        </p:txBody>
      </p:sp>
    </p:spTree>
    <p:extLst>
      <p:ext uri="{BB962C8B-B14F-4D97-AF65-F5344CB8AC3E}">
        <p14:creationId xmlns:p14="http://schemas.microsoft.com/office/powerpoint/2010/main" val="4167556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3EA5-E819-4ABB-983E-65E6544778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71F0FC-6EB1-4D64-8485-D18301EC2235}"/>
              </a:ext>
            </a:extLst>
          </p:cNvPr>
          <p:cNvSpPr>
            <a:spLocks noGrp="1"/>
          </p:cNvSpPr>
          <p:nvPr>
            <p:ph idx="1"/>
          </p:nvPr>
        </p:nvSpPr>
        <p:spPr/>
        <p:txBody>
          <a:bodyPr>
            <a:normAutofit fontScale="62500" lnSpcReduction="20000"/>
          </a:bodyPr>
          <a:lstStyle/>
          <a:p>
            <a:pPr marL="0" indent="0">
              <a:buNone/>
            </a:pPr>
            <a:r>
              <a:rPr lang="en-US" dirty="0"/>
              <a:t>This book is called After You by </a:t>
            </a:r>
            <a:r>
              <a:rPr lang="en-US" dirty="0" err="1"/>
              <a:t>Jojo</a:t>
            </a:r>
            <a:r>
              <a:rPr lang="en-US" dirty="0"/>
              <a:t> Moyes. It’s about Louisa Clark whose lover, Will, committed suicide and how she deals with life after that. She was incredibly sad and didn’t contact much with her family and stopped trying in life. One day she climbed up to the roof to release her pent-up emotions but she accidentally falls down and almost died. Luckily, she survives with a lot of broken bones and her entire family worrying for her. She stays with her family for a while and finds out that Will left a fortune and an apartment for her. Her sister then encourages her to get a grip on herself and start again. She also joins a group for people dealing with lost loved ones.</a:t>
            </a:r>
          </a:p>
          <a:p>
            <a:pPr marL="0" indent="0">
              <a:buNone/>
            </a:pPr>
            <a:r>
              <a:rPr lang="en-US" dirty="0"/>
              <a:t>I think I relate a lot to Louisa although I have never lost a loved one but I was also in a really bad place once. I didn’t really tell a soul and tried to fix it all by myself. After some time, I couldn’t take it anymore and I told a few trusted friends. Of course, they tried to help all they could and it got a bit better, at least some of the weight was lifted from my chest. I guess I would say I’m a bit better now, I have super supportive friends so that’s good news.</a:t>
            </a:r>
          </a:p>
          <a:p>
            <a:pPr marL="0" indent="0">
              <a:buNone/>
            </a:pPr>
            <a:endParaRPr lang="en-US" dirty="0"/>
          </a:p>
        </p:txBody>
      </p:sp>
    </p:spTree>
    <p:extLst>
      <p:ext uri="{BB962C8B-B14F-4D97-AF65-F5344CB8AC3E}">
        <p14:creationId xmlns:p14="http://schemas.microsoft.com/office/powerpoint/2010/main" val="1337241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3EA5-E819-4ABB-983E-65E6544778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71F0FC-6EB1-4D64-8485-D18301EC2235}"/>
              </a:ext>
            </a:extLst>
          </p:cNvPr>
          <p:cNvSpPr>
            <a:spLocks noGrp="1"/>
          </p:cNvSpPr>
          <p:nvPr>
            <p:ph idx="1"/>
          </p:nvPr>
        </p:nvSpPr>
        <p:spPr/>
        <p:txBody>
          <a:bodyPr>
            <a:normAutofit fontScale="62500" lnSpcReduction="20000"/>
          </a:bodyPr>
          <a:lstStyle/>
          <a:p>
            <a:pPr marL="0" indent="0">
              <a:buNone/>
            </a:pPr>
            <a:r>
              <a:rPr lang="en-US" dirty="0"/>
              <a:t>Dear Axel,</a:t>
            </a:r>
          </a:p>
          <a:p>
            <a:pPr marL="0" indent="0">
              <a:buNone/>
            </a:pPr>
            <a:r>
              <a:rPr lang="en-US" dirty="0"/>
              <a:t>I’m reading this new book called “Young Scrooge: A Very Scary Christmas Story”, it’s by R.L. Stine so, so I think it’s pretty good. It’s about a boy named Rick </a:t>
            </a:r>
            <a:r>
              <a:rPr lang="en-US" dirty="0" err="1"/>
              <a:t>Scroogeman</a:t>
            </a:r>
            <a:r>
              <a:rPr lang="en-US" dirty="0"/>
              <a:t> that’s a big bully. Every year during Christmas, he is shown the famous A Christmas Carol in school where there’s a Scrooge that hates Christmas too.</a:t>
            </a:r>
          </a:p>
          <a:p>
            <a:pPr marL="0" indent="0">
              <a:buNone/>
            </a:pPr>
            <a:r>
              <a:rPr lang="en-US" dirty="0"/>
              <a:t>Rick </a:t>
            </a:r>
            <a:r>
              <a:rPr lang="en-US" dirty="0" err="1"/>
              <a:t>Scroogeman</a:t>
            </a:r>
            <a:r>
              <a:rPr lang="en-US" dirty="0"/>
              <a:t> hates getting called Scrooge since his name is </a:t>
            </a:r>
            <a:r>
              <a:rPr lang="en-US" dirty="0" err="1"/>
              <a:t>Scroogeman</a:t>
            </a:r>
            <a:r>
              <a:rPr lang="en-US" dirty="0"/>
              <a:t>. He hates Christmas as well, he can’t stand the Christmas lights and mistletoes. One night, the 3 ghosts visited him just like from the movie. He didn’t believe it at first and thought it was a dream but it turns out to be a nightmare.</a:t>
            </a:r>
          </a:p>
          <a:p>
            <a:pPr marL="0" indent="0">
              <a:buNone/>
            </a:pPr>
            <a:r>
              <a:rPr lang="en-US" dirty="0"/>
              <a:t>I recommend you reading it, Axel. I think you’re one of those people that would like these funny but also scary book.</a:t>
            </a:r>
          </a:p>
          <a:p>
            <a:pPr marL="0" indent="0">
              <a:buNone/>
            </a:pPr>
            <a:endParaRPr lang="en-US" dirty="0"/>
          </a:p>
        </p:txBody>
      </p:sp>
    </p:spTree>
    <p:extLst>
      <p:ext uri="{BB962C8B-B14F-4D97-AF65-F5344CB8AC3E}">
        <p14:creationId xmlns:p14="http://schemas.microsoft.com/office/powerpoint/2010/main" val="551310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3EA5-E819-4ABB-983E-65E6544778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71F0FC-6EB1-4D64-8485-D18301EC2235}"/>
              </a:ext>
            </a:extLst>
          </p:cNvPr>
          <p:cNvSpPr>
            <a:spLocks noGrp="1"/>
          </p:cNvSpPr>
          <p:nvPr>
            <p:ph idx="1"/>
          </p:nvPr>
        </p:nvSpPr>
        <p:spPr/>
        <p:txBody>
          <a:bodyPr>
            <a:normAutofit fontScale="70000" lnSpcReduction="20000"/>
          </a:bodyPr>
          <a:lstStyle/>
          <a:p>
            <a:pPr marL="0" indent="0">
              <a:buNone/>
            </a:pPr>
            <a:r>
              <a:rPr lang="en-US" dirty="0"/>
              <a:t>Everything about Jessie is wrong. At least, that’s what it feels like during her first week of junior year at her new ultra-intimidating prep school in Los Angeles. It’s been barely two years since her mother’s death, and because her father eloped with a woman he met online, Jessie has been forced to move across the country to live with her </a:t>
            </a:r>
            <a:r>
              <a:rPr lang="en-US" dirty="0" err="1"/>
              <a:t>stepmonster</a:t>
            </a:r>
            <a:r>
              <a:rPr lang="en-US" dirty="0"/>
              <a:t> and her pretentious teenage son, and to start at a new school where she knows no one. Just when she’s thinking about hightailing it back to Chicago, she gets an email from a person calling themselves Somebody/Nobody (SN for short), offering to help her navigate the wilds of Wood Valley High School. Is it an elaborate hoax? Or can she rely on SN for some much-needed help? In a leap of faith—or an act of complete desperation—Jessie begins to rely on SN, and SN quickly becomes her lifeline and closest ally. Jessie can’t help wanting to meet SN in person. But are some mysteries better left unsolved?</a:t>
            </a:r>
          </a:p>
        </p:txBody>
      </p:sp>
    </p:spTree>
    <p:extLst>
      <p:ext uri="{BB962C8B-B14F-4D97-AF65-F5344CB8AC3E}">
        <p14:creationId xmlns:p14="http://schemas.microsoft.com/office/powerpoint/2010/main" val="585108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3EA5-E819-4ABB-983E-65E6544778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71F0FC-6EB1-4D64-8485-D18301EC2235}"/>
              </a:ext>
            </a:extLst>
          </p:cNvPr>
          <p:cNvSpPr>
            <a:spLocks noGrp="1"/>
          </p:cNvSpPr>
          <p:nvPr>
            <p:ph idx="1"/>
          </p:nvPr>
        </p:nvSpPr>
        <p:spPr/>
        <p:txBody>
          <a:bodyPr>
            <a:normAutofit fontScale="55000" lnSpcReduction="20000"/>
          </a:bodyPr>
          <a:lstStyle/>
          <a:p>
            <a:pPr marL="0" indent="0">
              <a:buNone/>
            </a:pPr>
            <a:r>
              <a:rPr lang="en-US" dirty="0"/>
              <a:t>Last Friday, I read the story ‘Master Harold and the boy'. It is about the argument between the two black men, a white boy owner’s son. In the first part of the story, the two men discussed about dance competition. I think that Sam was smart boy and Willy was a weak in dancing skills. Sam always encouraged Willy’s performed. In my opinion, Sam was a good friend for Willy. Everyone should have a good friend like him. Both of them looked after </a:t>
            </a:r>
            <a:r>
              <a:rPr lang="en-US" dirty="0" err="1"/>
              <a:t>Hally</a:t>
            </a:r>
            <a:r>
              <a:rPr lang="en-US" dirty="0"/>
              <a:t>, the white boy as their own child. Sam helped a white boy in doing his homework. Sam even discussed with about the subject. He was a good partner for a white boy. When white boy talked bad words about his father, Sam reminded him not to do it. Start from this moment, the argument between them, began. While they were talking, </a:t>
            </a:r>
            <a:r>
              <a:rPr lang="en-US" dirty="0" err="1"/>
              <a:t>Hally</a:t>
            </a:r>
            <a:r>
              <a:rPr lang="en-US" dirty="0"/>
              <a:t> started the rude words to Sam. He started over the limit. He even insulted Sam by using </a:t>
            </a:r>
            <a:r>
              <a:rPr lang="en-US" dirty="0" err="1"/>
              <a:t>Niggers’s</a:t>
            </a:r>
            <a:r>
              <a:rPr lang="en-US" dirty="0"/>
              <a:t> </a:t>
            </a:r>
            <a:r>
              <a:rPr lang="en-US" dirty="0" err="1"/>
              <a:t>arse</a:t>
            </a:r>
            <a:r>
              <a:rPr lang="en-US" dirty="0"/>
              <a:t>. It revealed his inner mind. After reading this part, I felt disappointed on </a:t>
            </a:r>
            <a:r>
              <a:rPr lang="en-US" dirty="0" err="1"/>
              <a:t>Hally’s</a:t>
            </a:r>
            <a:r>
              <a:rPr lang="en-US" dirty="0"/>
              <a:t> behavior. I believe that the relationship between white boy and the two black men were like a real family at first. There were no differences between white and </a:t>
            </a:r>
            <a:r>
              <a:rPr lang="en-US" dirty="0" err="1"/>
              <a:t>balck</a:t>
            </a:r>
            <a:r>
              <a:rPr lang="en-US" dirty="0"/>
              <a:t> skins. They behaved like uncle and nephew. No matter, how difference of skin tones, a person must have a good inner mind, good behavior and sympathy. Overall, everybody should not discriminate against people based on their skin color.</a:t>
            </a:r>
          </a:p>
        </p:txBody>
      </p:sp>
    </p:spTree>
    <p:extLst>
      <p:ext uri="{BB962C8B-B14F-4D97-AF65-F5344CB8AC3E}">
        <p14:creationId xmlns:p14="http://schemas.microsoft.com/office/powerpoint/2010/main" val="1271474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3EA5-E819-4ABB-983E-65E6544778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71F0FC-6EB1-4D64-8485-D18301EC2235}"/>
              </a:ext>
            </a:extLst>
          </p:cNvPr>
          <p:cNvSpPr>
            <a:spLocks noGrp="1"/>
          </p:cNvSpPr>
          <p:nvPr>
            <p:ph idx="1"/>
          </p:nvPr>
        </p:nvSpPr>
        <p:spPr/>
        <p:txBody>
          <a:bodyPr>
            <a:normAutofit fontScale="47500" lnSpcReduction="20000"/>
          </a:bodyPr>
          <a:lstStyle/>
          <a:p>
            <a:pPr marL="0" indent="0">
              <a:buNone/>
            </a:pPr>
            <a:r>
              <a:rPr lang="en-US" dirty="0"/>
              <a:t>I’ve been reading this book, Chicken Soup for the Soul, which is a book containing a hundred and one, each written by a different person, about their experiences. I’ve also read some of the 250 “Chicken Soup for the Soul” books and what all of them have in common is their wholesomeness. Some stories would make me laugh out loud, and some would make me cry. They are all awesome even though the writers are not professionals but people who wanted to share their experiences at Chickensoup.com.</a:t>
            </a:r>
          </a:p>
          <a:p>
            <a:pPr marL="0" indent="0">
              <a:buNone/>
            </a:pPr>
            <a:r>
              <a:rPr lang="en-US" dirty="0"/>
              <a:t>I’m already halfway through the book and one of the stories I liked was about contagious kindness. The story starts with a class that was assigned to hand out appreciation ribbons to as many people they can. There were two boys who had a bright idea on this. Instead of giving one to each person they met, they decided to give each person 3 ribbons. They first met a receptionist at a company and gave her three, instructing her to keep one and give the other two to people that meant a lot to her. So, she gave them to her boss telling him how she looked up to him and how grateful she was to work there. The boss was surprised as he had not expected anyone would ever say that to a selfish old businessman. He thanked her and thought about his 14-year-old son whom he had treated badly lately, so he gave him the spare ribbon he got. The boy started crying and hugged his father. He explained to him that he’d been thinking of committing suicide because he’d thought his dad hadn’t cared about him.</a:t>
            </a:r>
          </a:p>
          <a:p>
            <a:pPr marL="0" indent="0">
              <a:buNone/>
            </a:pPr>
            <a:r>
              <a:rPr lang="en-US" dirty="0"/>
              <a:t>That one brought tears of joy to my eyes and it was only one of the several great stories. This book truly is amazing and I’d recommend everyone to read it.</a:t>
            </a:r>
          </a:p>
          <a:p>
            <a:pPr marL="0" indent="0">
              <a:buNone/>
            </a:pPr>
            <a:endParaRPr lang="en-US" dirty="0"/>
          </a:p>
        </p:txBody>
      </p:sp>
    </p:spTree>
    <p:extLst>
      <p:ext uri="{BB962C8B-B14F-4D97-AF65-F5344CB8AC3E}">
        <p14:creationId xmlns:p14="http://schemas.microsoft.com/office/powerpoint/2010/main" val="3337458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3EA5-E819-4ABB-983E-65E6544778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71F0FC-6EB1-4D64-8485-D18301EC2235}"/>
              </a:ext>
            </a:extLst>
          </p:cNvPr>
          <p:cNvSpPr>
            <a:spLocks noGrp="1"/>
          </p:cNvSpPr>
          <p:nvPr>
            <p:ph idx="1"/>
          </p:nvPr>
        </p:nvSpPr>
        <p:spPr/>
        <p:txBody>
          <a:bodyPr>
            <a:normAutofit fontScale="55000" lnSpcReduction="20000"/>
          </a:bodyPr>
          <a:lstStyle/>
          <a:p>
            <a:pPr marL="0" indent="0">
              <a:buNone/>
            </a:pPr>
            <a:r>
              <a:rPr lang="en-US" dirty="0"/>
              <a:t>When reading James and the Giant Peach the part, I liked the most was the scene in which James and the other friendly characters were teaming up of precariousness. He met new great friends in the peach. While they were on the adventure, the difficulties that they faced were countless. Their main problem was facing sharks. Numerous sharks were going to eat the peach whilst the characters were in there and the peach was sinking soon. They didn’t know what to do at all and were blaming one another. All they said was Think', Think”! Nobody was giving any ideas. Then James went up with an idea of “Flying Peach”. Wow an amazing idea said the Centipede. Everybody agreed with his idea but one problem was that they didn’t have any confidence to build up his idea. The idea was to lift the peach clear out of the water with thousands of seagulls. So, the peach would fly across the sea. We could prove that everybody has their own talent and, in this story, we learn more about it. Mr. Silkworm, who gave out silk, Miss Spider, Mr. Centipede, who supported James’s idea, Mr. Grasshopper, helped the team, Mr. Glowworm who lit up the peach and James, who really did hard work for his team. They had their own talent. The theme of this book is that it’s never too late to make friends even though you lose somebody in your life. You still desire to make friends and never give up easily.</a:t>
            </a:r>
          </a:p>
        </p:txBody>
      </p:sp>
    </p:spTree>
    <p:extLst>
      <p:ext uri="{BB962C8B-B14F-4D97-AF65-F5344CB8AC3E}">
        <p14:creationId xmlns:p14="http://schemas.microsoft.com/office/powerpoint/2010/main" val="2065743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3EA5-E819-4ABB-983E-65E6544778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71F0FC-6EB1-4D64-8485-D18301EC2235}"/>
              </a:ext>
            </a:extLst>
          </p:cNvPr>
          <p:cNvSpPr>
            <a:spLocks noGrp="1"/>
          </p:cNvSpPr>
          <p:nvPr>
            <p:ph idx="1"/>
          </p:nvPr>
        </p:nvSpPr>
        <p:spPr/>
        <p:txBody>
          <a:bodyPr>
            <a:normAutofit fontScale="55000" lnSpcReduction="20000"/>
          </a:bodyPr>
          <a:lstStyle/>
          <a:p>
            <a:pPr marL="0" indent="0">
              <a:buNone/>
            </a:pPr>
            <a:r>
              <a:rPr lang="en-US" dirty="0"/>
              <a:t>The Phantom of the opera</a:t>
            </a:r>
          </a:p>
          <a:p>
            <a:pPr marL="0" indent="0">
              <a:buNone/>
            </a:pPr>
            <a:r>
              <a:rPr lang="en-US" dirty="0"/>
              <a:t>The Phantom of the Opera is a novel by French writer Gaston Leroux. It was first published in 1909. The setting is in Paris Opera. It is said that the mysterious places in the novel are real and it is located under the opera house.</a:t>
            </a:r>
          </a:p>
          <a:p>
            <a:pPr marL="0" indent="0">
              <a:buNone/>
            </a:pPr>
            <a:r>
              <a:rPr lang="en-US" dirty="0"/>
              <a:t>The novel is about the phantom and is love to Christine </a:t>
            </a:r>
            <a:r>
              <a:rPr lang="en-US" dirty="0" err="1"/>
              <a:t>Diae</a:t>
            </a:r>
            <a:r>
              <a:rPr lang="en-US" dirty="0"/>
              <a:t>. The phantom is wearing a mask not today’s face mask not to prevent covid-19 but to prevent the scar from others to seeing it. The phantom is a rough guy. He kills people. He has also had his own sad story. He is a person who hate people until he met Christine </a:t>
            </a:r>
            <a:r>
              <a:rPr lang="en-US" dirty="0" err="1"/>
              <a:t>Diae</a:t>
            </a:r>
            <a:r>
              <a:rPr lang="en-US" dirty="0"/>
              <a:t>. When he met her he falls in love and know what is love. The massage is about Love Is Stronger Than Hate. It is a meaningful sentence.</a:t>
            </a:r>
          </a:p>
          <a:p>
            <a:pPr marL="0" indent="0">
              <a:buNone/>
            </a:pPr>
            <a:r>
              <a:rPr lang="en-US" dirty="0"/>
              <a:t>I really like it and I really recommend it. We can fell many felling in one book like romance, mystery, horror, sad, happiness. The story had a sad ending and it really touch our heart. We can know more about the opera and the opera voices.</a:t>
            </a:r>
          </a:p>
          <a:p>
            <a:pPr marL="0" indent="0">
              <a:buNone/>
            </a:pPr>
            <a:endParaRPr lang="en-US" dirty="0"/>
          </a:p>
        </p:txBody>
      </p:sp>
    </p:spTree>
    <p:extLst>
      <p:ext uri="{BB962C8B-B14F-4D97-AF65-F5344CB8AC3E}">
        <p14:creationId xmlns:p14="http://schemas.microsoft.com/office/powerpoint/2010/main" val="4192370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0B98E-BA5E-4371-B085-2DCF90124F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1F6FDE-C718-4525-858E-20745D64A0D4}"/>
              </a:ext>
            </a:extLst>
          </p:cNvPr>
          <p:cNvSpPr>
            <a:spLocks noGrp="1"/>
          </p:cNvSpPr>
          <p:nvPr>
            <p:ph idx="1"/>
          </p:nvPr>
        </p:nvSpPr>
        <p:spPr/>
        <p:txBody>
          <a:bodyPr>
            <a:normAutofit fontScale="70000" lnSpcReduction="20000"/>
          </a:bodyPr>
          <a:lstStyle/>
          <a:p>
            <a:pPr marL="0" indent="0">
              <a:buNone/>
            </a:pPr>
            <a:r>
              <a:rPr lang="en-US" dirty="0"/>
              <a:t>Boy in the striped pajamas review</a:t>
            </a:r>
          </a:p>
          <a:p>
            <a:pPr marL="0" indent="0">
              <a:buNone/>
            </a:pPr>
            <a:r>
              <a:rPr lang="en-US" dirty="0"/>
              <a:t>It’s about a story of a white eight-year old guy named Bruno and a Jewish, nine year old named Shmuel. We had to read it last year in our English class as a literature circle class. I fell in love with the book since then. The book represents a very emotional story.</a:t>
            </a:r>
          </a:p>
          <a:p>
            <a:pPr marL="0" indent="0">
              <a:buNone/>
            </a:pPr>
            <a:r>
              <a:rPr lang="en-US" dirty="0"/>
              <a:t>The story is about the friendship of a White-Jewish friendship which leading to unexpected sequences. It is a story of two friends during World War Two in Germany under Hitler’s rule. As we all know Hitler being the evil man, he had this humongous hatred towards the Jews. I honestly recommend it to everyone who likes reading emotional, interesting books. I suggest you to directly </a:t>
            </a:r>
            <a:r>
              <a:rPr lang="en-US" dirty="0" err="1"/>
              <a:t>watvh</a:t>
            </a:r>
            <a:r>
              <a:rPr lang="en-US" dirty="0"/>
              <a:t> the movie after reading the book.</a:t>
            </a:r>
          </a:p>
          <a:p>
            <a:pPr marL="0" indent="0">
              <a:buNone/>
            </a:pPr>
            <a:endParaRPr lang="en-US" dirty="0"/>
          </a:p>
        </p:txBody>
      </p:sp>
    </p:spTree>
    <p:extLst>
      <p:ext uri="{BB962C8B-B14F-4D97-AF65-F5344CB8AC3E}">
        <p14:creationId xmlns:p14="http://schemas.microsoft.com/office/powerpoint/2010/main" val="1810954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FF41-574C-48FF-BA1A-3187E4E4FF5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1F1972-A8B9-48EF-A5F3-5202C2A55D20}"/>
              </a:ext>
            </a:extLst>
          </p:cNvPr>
          <p:cNvSpPr>
            <a:spLocks noGrp="1"/>
          </p:cNvSpPr>
          <p:nvPr>
            <p:ph idx="1"/>
          </p:nvPr>
        </p:nvSpPr>
        <p:spPr/>
        <p:txBody>
          <a:bodyPr>
            <a:normAutofit fontScale="70000" lnSpcReduction="20000"/>
          </a:bodyPr>
          <a:lstStyle/>
          <a:p>
            <a:pPr marL="0" indent="0">
              <a:buNone/>
            </a:pPr>
            <a:r>
              <a:rPr lang="en-US" dirty="0"/>
              <a:t>Flesh &amp; Blood So Cheap</a:t>
            </a:r>
          </a:p>
          <a:p>
            <a:pPr marL="0" indent="0">
              <a:buNone/>
            </a:pPr>
            <a:r>
              <a:rPr lang="en-US" dirty="0"/>
              <a:t>I liked this book. People who are interested in national disasters and US history as well as immigration will most probably be interested in reading this book.</a:t>
            </a:r>
          </a:p>
          <a:p>
            <a:pPr marL="0" indent="0">
              <a:buNone/>
            </a:pPr>
            <a:r>
              <a:rPr lang="en-US" dirty="0"/>
              <a:t>Readers can gain knowledge of what it was like to work in New York City in the early 1900s. One of the things that was especially interesting was that there were no safety laws at work. Also, there was a big contrast between the rich and the poor. Some people may not like this book because it is very depressing, but it is an important event in history to remember.</a:t>
            </a:r>
          </a:p>
          <a:p>
            <a:pPr marL="0" indent="0">
              <a:buNone/>
            </a:pPr>
            <a:r>
              <a:rPr lang="en-US" dirty="0"/>
              <a:t>This book was very well written. It has black and white photos along with descriptions of the photos. These photos give us a better idea of what people's lives were like. This book is suitable for 9-20 year </a:t>
            </a:r>
            <a:r>
              <a:rPr lang="en-US" dirty="0" err="1"/>
              <a:t>olds</a:t>
            </a:r>
            <a:r>
              <a:rPr lang="en-US" dirty="0"/>
              <a:t>.</a:t>
            </a:r>
          </a:p>
          <a:p>
            <a:pPr marL="0" indent="0">
              <a:buNone/>
            </a:pPr>
            <a:endParaRPr lang="en-US" dirty="0"/>
          </a:p>
        </p:txBody>
      </p:sp>
    </p:spTree>
    <p:extLst>
      <p:ext uri="{BB962C8B-B14F-4D97-AF65-F5344CB8AC3E}">
        <p14:creationId xmlns:p14="http://schemas.microsoft.com/office/powerpoint/2010/main" val="3979881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FF41-574C-48FF-BA1A-3187E4E4FF5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1F1972-A8B9-48EF-A5F3-5202C2A55D20}"/>
              </a:ext>
            </a:extLst>
          </p:cNvPr>
          <p:cNvSpPr>
            <a:spLocks noGrp="1"/>
          </p:cNvSpPr>
          <p:nvPr>
            <p:ph idx="1"/>
          </p:nvPr>
        </p:nvSpPr>
        <p:spPr/>
        <p:txBody>
          <a:bodyPr>
            <a:normAutofit fontScale="62500" lnSpcReduction="20000"/>
          </a:bodyPr>
          <a:lstStyle/>
          <a:p>
            <a:pPr marL="0" indent="0">
              <a:buNone/>
            </a:pPr>
            <a:r>
              <a:rPr lang="en-US" dirty="0"/>
              <a:t>The Boy in The Striped Pajamas</a:t>
            </a:r>
          </a:p>
          <a:p>
            <a:pPr marL="0" indent="0">
              <a:buNone/>
            </a:pPr>
            <a:r>
              <a:rPr lang="en-US" dirty="0"/>
              <a:t>This story is about a boy named Bruno who lived peacefully with his friends in Berlin. But one day after his high-ranking Nazi-official father accepted a promotion they had to move away to a small “farm”. After he went “exploring” his new house, he met a boy named Shmuel, who was one of the Jews locked away in a farm. Soon after, this little incident that Bruno and Shmuel encountered while finding Shmuel’s dad led in a very emotional death for both of them.</a:t>
            </a:r>
          </a:p>
          <a:p>
            <a:pPr marL="0" indent="0">
              <a:buNone/>
            </a:pPr>
            <a:r>
              <a:rPr lang="en-US" dirty="0"/>
              <a:t>This book that I read was when the Nazis went on a rampage and it’s one of the most emotional and most significant books I have ever read. I would recommend this book for the new generations who have just started learning the blood, sweat and tears that the people of the past has gone through to remain placid in this world. I would say that I might enjoy a better ending but overall, this book was well-written, well-planned, well-built and it deserves all the credit</a:t>
            </a:r>
          </a:p>
          <a:p>
            <a:pPr marL="0" indent="0">
              <a:buNone/>
            </a:pPr>
            <a:endParaRPr lang="en-US" dirty="0"/>
          </a:p>
        </p:txBody>
      </p:sp>
    </p:spTree>
    <p:extLst>
      <p:ext uri="{BB962C8B-B14F-4D97-AF65-F5344CB8AC3E}">
        <p14:creationId xmlns:p14="http://schemas.microsoft.com/office/powerpoint/2010/main" val="1048834967"/>
      </p:ext>
    </p:extLst>
  </p:cSld>
  <p:clrMapOvr>
    <a:masterClrMapping/>
  </p:clrMapOvr>
</p:sld>
</file>

<file path=ppt/theme/theme1.xml><?xml version="1.0" encoding="utf-8"?>
<a:theme xmlns:a="http://schemas.openxmlformats.org/drawingml/2006/main" name="PebbleVTI">
  <a:themeElements>
    <a:clrScheme name="AnalogousFromDarkSeedLeftStep">
      <a:dk1>
        <a:srgbClr val="000000"/>
      </a:dk1>
      <a:lt1>
        <a:srgbClr val="FFFFFF"/>
      </a:lt1>
      <a:dk2>
        <a:srgbClr val="3F4124"/>
      </a:dk2>
      <a:lt2>
        <a:srgbClr val="F0EFF2"/>
      </a:lt2>
      <a:accent1>
        <a:srgbClr val="7BAE44"/>
      </a:accent1>
      <a:accent2>
        <a:srgbClr val="A0A737"/>
      </a:accent2>
      <a:accent3>
        <a:srgbClr val="C39A4D"/>
      </a:accent3>
      <a:accent4>
        <a:srgbClr val="B1573B"/>
      </a:accent4>
      <a:accent5>
        <a:srgbClr val="C34D62"/>
      </a:accent5>
      <a:accent6>
        <a:srgbClr val="B44085"/>
      </a:accent6>
      <a:hlink>
        <a:srgbClr val="CE6D6E"/>
      </a:hlink>
      <a:folHlink>
        <a:srgbClr val="898989"/>
      </a:folHlink>
    </a:clrScheme>
    <a:fontScheme name="Custom 4">
      <a:majorFont>
        <a:latin typeface="Sitka Subheadi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emplate>Ion</Template>
  <TotalTime>14</TotalTime>
  <Words>8256</Words>
  <Application>Microsoft Office PowerPoint</Application>
  <PresentationFormat>Widescreen</PresentationFormat>
  <Paragraphs>89</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Avenir Next LT Pro</vt:lpstr>
      <vt:lpstr>Avenir Next LT Pro Light</vt:lpstr>
      <vt:lpstr>Sitka Subheading</vt:lpstr>
      <vt:lpstr>PebbleVTI</vt:lpstr>
      <vt:lpstr>Book Review Journal Entry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Review Journal Entry</dc:title>
  <dc:creator>Ye Won</dc:creator>
  <cp:lastModifiedBy>Ye Won</cp:lastModifiedBy>
  <cp:revision>2</cp:revision>
  <dcterms:created xsi:type="dcterms:W3CDTF">2020-07-27T17:20:02Z</dcterms:created>
  <dcterms:modified xsi:type="dcterms:W3CDTF">2020-07-27T17:35:02Z</dcterms:modified>
</cp:coreProperties>
</file>