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7/28/2020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2396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33928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2184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26854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7/28/2020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85111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18793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65069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7/28/2020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1416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7/28/2020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1897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44911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326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7/28/2020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85497556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2.a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AED655-E73C-4E45-A508-AFEB3BE514EA}"/>
              </a:ext>
            </a:extLst>
          </p:cNvPr>
          <p:cNvPicPr>
            <a:picLocks noChangeAspect="1"/>
          </p:cNvPicPr>
          <p:nvPr/>
        </p:nvPicPr>
        <p:blipFill rotWithShape="1">
          <a:blip r:embed="rId2"/>
          <a:srcRect t="5440" b="1029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3A6EDC-9032-4F47-896D-0EB066348914}"/>
              </a:ext>
            </a:extLst>
          </p:cNvPr>
          <p:cNvSpPr>
            <a:spLocks noGrp="1"/>
          </p:cNvSpPr>
          <p:nvPr>
            <p:ph type="ctrTitle"/>
          </p:nvPr>
        </p:nvSpPr>
        <p:spPr>
          <a:xfrm>
            <a:off x="477981" y="1122363"/>
            <a:ext cx="4023360" cy="3204134"/>
          </a:xfrm>
        </p:spPr>
        <p:txBody>
          <a:bodyPr anchor="b">
            <a:normAutofit/>
          </a:bodyPr>
          <a:lstStyle/>
          <a:p>
            <a:r>
              <a:rPr lang="en-US" sz="4800" dirty="0">
                <a:solidFill>
                  <a:schemeClr val="bg1"/>
                </a:solidFill>
              </a:rPr>
              <a:t>Drama Unit Improvisation Activity </a:t>
            </a:r>
          </a:p>
        </p:txBody>
      </p:sp>
      <p:sp>
        <p:nvSpPr>
          <p:cNvPr id="3" name="Subtitle 2">
            <a:extLst>
              <a:ext uri="{FF2B5EF4-FFF2-40B4-BE49-F238E27FC236}">
                <a16:creationId xmlns:a16="http://schemas.microsoft.com/office/drawing/2014/main" id="{9D3CC9DF-E7AA-4880-8CDC-D7C5E225B175}"/>
              </a:ext>
            </a:extLst>
          </p:cNvPr>
          <p:cNvSpPr>
            <a:spLocks noGrp="1"/>
          </p:cNvSpPr>
          <p:nvPr>
            <p:ph type="subTitle" idx="1"/>
          </p:nvPr>
        </p:nvSpPr>
        <p:spPr>
          <a:xfrm>
            <a:off x="477980" y="4872922"/>
            <a:ext cx="4023359" cy="1208141"/>
          </a:xfrm>
        </p:spPr>
        <p:txBody>
          <a:bodyPr>
            <a:normAutofit/>
          </a:bodyPr>
          <a:lstStyle/>
          <a:p>
            <a:r>
              <a:rPr lang="en-US" sz="2000" dirty="0">
                <a:solidFill>
                  <a:schemeClr val="bg1"/>
                </a:solidFill>
              </a:rPr>
              <a:t>Secondary English ILBC Maing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521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a:solidFill>
                  <a:schemeClr val="bg1"/>
                </a:solidFill>
              </a:rPr>
              <a:t>Martha sat silently on her school bench wondering where her life was going, she had no idea what she was going to be doing after senior year.</a:t>
            </a:r>
          </a:p>
          <a:p>
            <a:pPr marL="0" indent="0">
              <a:buNone/>
            </a:pPr>
            <a:r>
              <a:rPr lang="en-US" dirty="0">
                <a:solidFill>
                  <a:schemeClr val="bg1"/>
                </a:solidFill>
              </a:rPr>
              <a:t>The start of her day was pretty unproblematic but it ended after school with her realizing that she had booked a session with her school’s college counselor today, realizing she was late she had to run for it because this meant a lot to her seeing as she had no idea what she would be doing this time in three months.</a:t>
            </a:r>
          </a:p>
          <a:p>
            <a:pPr marL="0" indent="0">
              <a:buNone/>
            </a:pPr>
            <a:r>
              <a:rPr lang="en-US" dirty="0">
                <a:solidFill>
                  <a:schemeClr val="bg1"/>
                </a:solidFill>
              </a:rPr>
              <a:t>“The session was bound to be anti-climatic” she thought, but she knew that it was way worse than anti climatic. The counselor asked her what she was interested in, she had a sudden realization that she never really had any hobbies that she found interesting or that could be useful, she barely had any hobbies at all. She rushed out the room in tears and sat down on that bench to think about life and what she could do.</a:t>
            </a:r>
          </a:p>
          <a:p>
            <a:pPr marL="0" indent="0">
              <a:buNone/>
            </a:pPr>
            <a:r>
              <a:rPr lang="en-US" dirty="0">
                <a:solidFill>
                  <a:schemeClr val="bg1"/>
                </a:solidFill>
              </a:rPr>
              <a:t>As she grabbed her scarf and wool beanie, ready to leave, she saw her friend Sarah outside, waiting for the counselor, with similar problems, they talked about their feelings and got emotional. Eventually they were going home together, the wind blew something in her face, it was a poster for a community college, it seemed really whacky but she thought that maybe that was what she needed, maybe she didn’t need to go to some fancy university like her brother. She showed this to Sarah as she smiled and jumped up and down.</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5841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70000" lnSpcReduction="20000"/>
          </a:bodyPr>
          <a:lstStyle/>
          <a:p>
            <a:pPr marL="0" indent="0">
              <a:buNone/>
            </a:pPr>
            <a:r>
              <a:rPr lang="en-US" dirty="0">
                <a:solidFill>
                  <a:schemeClr val="bg1"/>
                </a:solidFill>
              </a:rPr>
              <a:t>One day a boy call James came to a new school. He was 18 years old. His parents are Arthur and Mary. He is the only child. They are very rich.</a:t>
            </a:r>
          </a:p>
          <a:p>
            <a:pPr marL="0" indent="0">
              <a:buNone/>
            </a:pPr>
            <a:r>
              <a:rPr lang="en-US" dirty="0">
                <a:solidFill>
                  <a:schemeClr val="bg1"/>
                </a:solidFill>
              </a:rPr>
              <a:t>One month a new student (girl name Susan) came to his class. As he saw her, he cannot get his eyes off her. He loved her but the problem is he dared tell her that he loved him. One day he heard that she was sick. He was worried about her. When she came back, he asked “what happened?”. She answered that she was a bit sick. One day he told her that he loved her. Unfortunately, he was rejected. She told him that she had her crush. He was very sad. He changed his personality. He was quiet all day. He doesn’t reply any words that people said. His friends cheered him up to live happily.</a:t>
            </a:r>
          </a:p>
          <a:p>
            <a:pPr marL="0" indent="0">
              <a:buNone/>
            </a:pPr>
            <a:r>
              <a:rPr lang="en-US" dirty="0">
                <a:solidFill>
                  <a:schemeClr val="bg1"/>
                </a:solidFill>
              </a:rPr>
              <a:t>One week later, he heard that Susan had a boyfriend. He got really sad. Then he decided to suicide himself. He suicided himself by hanging himself. Then the story finished by his death</a:t>
            </a:r>
          </a:p>
          <a:p>
            <a:pPr marL="0" indent="0">
              <a:buNone/>
            </a:pPr>
            <a:endParaRPr lang="en-US" dirty="0">
              <a:solidFill>
                <a:schemeClr val="bg1"/>
              </a:solidFill>
            </a:endParaRPr>
          </a:p>
        </p:txBody>
      </p:sp>
    </p:spTree>
    <p:extLst>
      <p:ext uri="{BB962C8B-B14F-4D97-AF65-F5344CB8AC3E}">
        <p14:creationId xmlns:p14="http://schemas.microsoft.com/office/powerpoint/2010/main" val="2624254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62500" lnSpcReduction="20000"/>
          </a:bodyPr>
          <a:lstStyle/>
          <a:p>
            <a:pPr marL="0" indent="0">
              <a:buNone/>
            </a:pPr>
            <a:r>
              <a:rPr lang="en-US" dirty="0">
                <a:solidFill>
                  <a:schemeClr val="bg1"/>
                </a:solidFill>
              </a:rPr>
              <a:t>They will be happy and kind and the characters job was business man and I will be a worker first and step by step I will become the manager and I will turn into the big business man because I am continue my family business and I would do some festival for the worker like Order some food when there is the festival and I would wear some nice clothes like a normal design not like too expensive and my clothes would be like a shirt that with </a:t>
            </a:r>
            <a:r>
              <a:rPr lang="en-US" dirty="0" err="1">
                <a:solidFill>
                  <a:schemeClr val="bg1"/>
                </a:solidFill>
              </a:rPr>
              <a:t>stripedmy</a:t>
            </a:r>
            <a:r>
              <a:rPr lang="en-US" dirty="0">
                <a:solidFill>
                  <a:schemeClr val="bg1"/>
                </a:solidFill>
              </a:rPr>
              <a:t> character's home :</a:t>
            </a:r>
          </a:p>
          <a:p>
            <a:pPr marL="0" indent="0">
              <a:buNone/>
            </a:pPr>
            <a:r>
              <a:rPr lang="en-US" dirty="0">
                <a:solidFill>
                  <a:schemeClr val="bg1"/>
                </a:solidFill>
              </a:rPr>
              <a:t>My Character's home is near the mountainous areas and plain land with some grass away from city </a:t>
            </a:r>
            <a:r>
              <a:rPr lang="en-US" dirty="0" err="1">
                <a:solidFill>
                  <a:schemeClr val="bg1"/>
                </a:solidFill>
              </a:rPr>
              <a:t>centres.But</a:t>
            </a:r>
            <a:r>
              <a:rPr lang="en-US" dirty="0">
                <a:solidFill>
                  <a:schemeClr val="bg1"/>
                </a:solidFill>
              </a:rPr>
              <a:t> it is a good place to settle down and do the business such as farming .My family have sometime peace business but sometimes worst business and my both parent are business man and women and now because of the corona it a kind of like less people buy our products because of the virus and our business grow at hot season or summer but winter was not too muck to sell the products my character best is like a kind of like I have no best friend like I just want. the equal amount of friend like I don’t want to be like oh you are not my best friend and like hey I will treat you less smack because you are not my best friend for me I don’t do like that and my character name is Aung </a:t>
            </a:r>
            <a:r>
              <a:rPr lang="en-US" dirty="0" err="1">
                <a:solidFill>
                  <a:schemeClr val="bg1"/>
                </a:solidFill>
              </a:rPr>
              <a:t>Myat</a:t>
            </a:r>
            <a:r>
              <a:rPr lang="en-US" dirty="0">
                <a:solidFill>
                  <a:schemeClr val="bg1"/>
                </a:solidFill>
              </a:rPr>
              <a:t> Hein</a:t>
            </a:r>
          </a:p>
          <a:p>
            <a:pPr marL="0" indent="0">
              <a:buNone/>
            </a:pPr>
            <a:endParaRPr lang="en-US" dirty="0">
              <a:solidFill>
                <a:schemeClr val="bg1"/>
              </a:solidFill>
            </a:endParaRPr>
          </a:p>
        </p:txBody>
      </p:sp>
    </p:spTree>
    <p:extLst>
      <p:ext uri="{BB962C8B-B14F-4D97-AF65-F5344CB8AC3E}">
        <p14:creationId xmlns:p14="http://schemas.microsoft.com/office/powerpoint/2010/main" val="1506664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62500" lnSpcReduction="20000"/>
          </a:bodyPr>
          <a:lstStyle/>
          <a:p>
            <a:pPr marL="0" indent="0">
              <a:buNone/>
            </a:pPr>
            <a:r>
              <a:rPr lang="en-US" dirty="0">
                <a:solidFill>
                  <a:schemeClr val="bg1"/>
                </a:solidFill>
              </a:rPr>
              <a:t>My character is a happy man. Right now, he is smiling as usual and staying positive, because he thinks being happy is a key to long life and success. His job is a business man and he really likes his job. Today, is a good day for him. He was just walking along the path and accidentally hit a girl that was his high school friend. They both were very close, until they chose to take different careers. He first remembered a lovely moment in the past when she skipped class just to see if he was doing okay. He is wearing a shirt with a leather jacket and a pair of trousers. He has aesthetic pair of trainers. He also has a watch made from Gucci with shinning tattoo right under his watch on his muscular arm.</a:t>
            </a:r>
          </a:p>
          <a:p>
            <a:pPr marL="0" indent="0">
              <a:buNone/>
            </a:pPr>
            <a:r>
              <a:rPr lang="en-US" dirty="0">
                <a:solidFill>
                  <a:schemeClr val="bg1"/>
                </a:solidFill>
              </a:rPr>
              <a:t>He lives in New York, a big city of the USA. His home has 2 stories and a garden outside where he could play basketball or other activities. He has an elder brother and his parents. They all have a good relation and usually go along well. His brother is a basketball player and has played many matches and received many trophies. His closet friends are Becky, Patricia and Mike. They all are now grown up men has great jobs. They have been friends since grade 7th His name is Jackie Roll.</a:t>
            </a:r>
          </a:p>
          <a:p>
            <a:pPr marL="0" indent="0">
              <a:buNone/>
            </a:pPr>
            <a:endParaRPr lang="en-US" dirty="0">
              <a:solidFill>
                <a:schemeClr val="bg1"/>
              </a:solidFill>
            </a:endParaRPr>
          </a:p>
        </p:txBody>
      </p:sp>
    </p:spTree>
    <p:extLst>
      <p:ext uri="{BB962C8B-B14F-4D97-AF65-F5344CB8AC3E}">
        <p14:creationId xmlns:p14="http://schemas.microsoft.com/office/powerpoint/2010/main" val="43374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25000" lnSpcReduction="20000"/>
          </a:bodyPr>
          <a:lstStyle/>
          <a:p>
            <a:pPr marL="0" indent="0">
              <a:buNone/>
            </a:pPr>
            <a:r>
              <a:rPr lang="en-US" dirty="0">
                <a:solidFill>
                  <a:schemeClr val="bg1"/>
                </a:solidFill>
              </a:rPr>
              <a:t>Kevin, Chris, Shelly and Debs were looking up at the house in front of them. Chris marched right up to the front door and pushed. No luck. The others had to help, more cautiously feeling their way along the porch to make sure it could take their weight.</a:t>
            </a:r>
          </a:p>
          <a:p>
            <a:pPr marL="0" indent="0">
              <a:buNone/>
            </a:pPr>
            <a:r>
              <a:rPr lang="en-US" dirty="0">
                <a:solidFill>
                  <a:schemeClr val="bg1"/>
                </a:solidFill>
              </a:rPr>
              <a:t>The group looked at each other, unsure of the wisdom of entering a haunted house at 2am. They huddled together and squeezed through the doorway as a group. Moonlight filtered through the ragged remains of net curtains onto moldy, sagging furniture.</a:t>
            </a:r>
          </a:p>
          <a:p>
            <a:pPr marL="0" indent="0">
              <a:buNone/>
            </a:pPr>
            <a:r>
              <a:rPr lang="en-US" dirty="0">
                <a:solidFill>
                  <a:schemeClr val="bg1"/>
                </a:solidFill>
              </a:rPr>
              <a:t>They moved deeper into the house, keeping as close together as possible. A very dated kitchen had been home to various animals over the years, the smell was strong enough to stop them lingering there for long. Lastly, they found the dining room.</a:t>
            </a:r>
          </a:p>
          <a:p>
            <a:pPr marL="0" indent="0">
              <a:buNone/>
            </a:pPr>
            <a:r>
              <a:rPr lang="en-US" dirty="0">
                <a:solidFill>
                  <a:schemeClr val="bg1"/>
                </a:solidFill>
              </a:rPr>
              <a:t>A large and expensive looking table dominated in the room. “This table is in decent shape. We could probably salvage it and make a bit of money.” Kevin ran his hand over the wood as he spoke, disturbing dust and uncovering a lustrous of dark wood.</a:t>
            </a:r>
          </a:p>
          <a:p>
            <a:pPr marL="0" indent="0">
              <a:buNone/>
            </a:pPr>
            <a:r>
              <a:rPr lang="en-US" dirty="0">
                <a:solidFill>
                  <a:schemeClr val="bg1"/>
                </a:solidFill>
              </a:rPr>
              <a:t>“I’d rather you didn’t.”. The gang froze. None of them had spoken. None of them recognized the voice. None of them wanted to turn around and see where the voice was coming from.</a:t>
            </a:r>
          </a:p>
          <a:p>
            <a:pPr marL="0" indent="0">
              <a:buNone/>
            </a:pPr>
            <a:r>
              <a:rPr lang="en-US" dirty="0">
                <a:solidFill>
                  <a:schemeClr val="bg1"/>
                </a:solidFill>
              </a:rPr>
              <a:t>Slowly, Debs turned her head and shoulders to look. Standing in the doorway behind them was a little, old lady. Debs blinked and looked again. It was certain that the old lady was transparent. “Oh god. I didn’t mean to scare you. I heard you knocking but it takes me so long to get anywhere on those old legs that I couldn’t come to greet you”.</a:t>
            </a:r>
          </a:p>
          <a:p>
            <a:pPr marL="0" indent="0">
              <a:buNone/>
            </a:pPr>
            <a:r>
              <a:rPr lang="en-US" dirty="0">
                <a:solidFill>
                  <a:schemeClr val="bg1"/>
                </a:solidFill>
              </a:rPr>
              <a:t>The other three turned to see the old lady. Shelley began to hyperventilate. Chris was as white as a sheet. Kevin lifted his hand from the table suddenly and brushed the dust off his palm.</a:t>
            </a:r>
          </a:p>
          <a:p>
            <a:pPr marL="0" indent="0">
              <a:buNone/>
            </a:pPr>
            <a:r>
              <a:rPr lang="en-US" dirty="0">
                <a:solidFill>
                  <a:schemeClr val="bg1"/>
                </a:solidFill>
              </a:rPr>
              <a:t>“I-uh We’re sorry for intruding. We won’t take your table, of course. My name is Kevin, this here is Chris, Shelly, and Debs. We came meet you.” His heart was attempting to break free from his ribcage.</a:t>
            </a:r>
          </a:p>
          <a:p>
            <a:pPr marL="0" indent="0">
              <a:buNone/>
            </a:pPr>
            <a:r>
              <a:rPr lang="en-US" dirty="0">
                <a:solidFill>
                  <a:schemeClr val="bg1"/>
                </a:solidFill>
              </a:rPr>
              <a:t>The old lady ghost nodded in greeting at each introduction. She seemed harmless enough, just the ghost of some elderly woman in her home. “Nice to meet you all. I am Mrs. Keller.” She said politely. Everyone took a seat and Kevin turned to Shelley to calm her.</a:t>
            </a:r>
          </a:p>
          <a:p>
            <a:pPr marL="0" indent="0">
              <a:buNone/>
            </a:pPr>
            <a:r>
              <a:rPr lang="en-US" dirty="0">
                <a:solidFill>
                  <a:schemeClr val="bg1"/>
                </a:solidFill>
              </a:rPr>
              <a:t>Mr. Keller purchased this house when they both retired. One day, he disappeared when he went out to get a haircut, and never returned. Mrs. Keller missed him terribly. She never left the house in case Mr. Keller came home. Even when her health got so bad, she suffered alone and stayed in the house.</a:t>
            </a:r>
          </a:p>
          <a:p>
            <a:pPr marL="0" indent="0">
              <a:buNone/>
            </a:pPr>
            <a:r>
              <a:rPr lang="en-US" dirty="0">
                <a:solidFill>
                  <a:schemeClr val="bg1"/>
                </a:solidFill>
              </a:rPr>
              <a:t>Mrs. Keller pulled her ghostly handkerchief from her sleeve and dabbed her eyes. Her story was heartbreaking that Debs had tear tracks running down her cheeks. Even in the afterlife, Mrs. Keller was still waiting for her husband’s return. She cried out 65 years loneliness and despair.</a:t>
            </a:r>
          </a:p>
          <a:p>
            <a:pPr marL="0" indent="0">
              <a:buNone/>
            </a:pPr>
            <a:r>
              <a:rPr lang="en-US" dirty="0">
                <a:solidFill>
                  <a:schemeClr val="bg1"/>
                </a:solidFill>
              </a:rPr>
              <a:t>The group waited awkwardly, feeling responsible for upsetting this poor lady ghost. “I’m sorry you all had to see that. I’ve never said it all like that before” Mrs. Keller sniffed. The group couldn’t help the ghost they talked to, while intruding a haunted house, even though they were sorry with all their heart.</a:t>
            </a:r>
          </a:p>
          <a:p>
            <a:pPr marL="0" indent="0">
              <a:buNone/>
            </a:pPr>
            <a:r>
              <a:rPr lang="en-US" dirty="0">
                <a:solidFill>
                  <a:schemeClr val="bg1"/>
                </a:solidFill>
              </a:rPr>
              <a:t>It was starting to get light now and the living needed to get home. They said goodbye to Mrs. Keller, and took their leave.</a:t>
            </a:r>
          </a:p>
          <a:p>
            <a:pPr marL="0" indent="0">
              <a:buNone/>
            </a:pPr>
            <a:endParaRPr lang="en-US" dirty="0">
              <a:solidFill>
                <a:schemeClr val="bg1"/>
              </a:solidFill>
            </a:endParaRPr>
          </a:p>
        </p:txBody>
      </p:sp>
    </p:spTree>
    <p:extLst>
      <p:ext uri="{BB962C8B-B14F-4D97-AF65-F5344CB8AC3E}">
        <p14:creationId xmlns:p14="http://schemas.microsoft.com/office/powerpoint/2010/main" val="472478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70000" lnSpcReduction="20000"/>
          </a:bodyPr>
          <a:lstStyle/>
          <a:p>
            <a:pPr marL="0" indent="0">
              <a:buNone/>
            </a:pPr>
            <a:r>
              <a:rPr lang="en-US" dirty="0">
                <a:solidFill>
                  <a:schemeClr val="bg1"/>
                </a:solidFill>
              </a:rPr>
              <a:t>Once, there was a sad man. He worked at the business agency, completing projects for the company. One day, he intends to stop this hard work and think of life. He thought why am I working hard besides, life is too short. He was harshly told to complete what the manager says. For instance, the manager even forgot his name. He was working for him for 2 years. He made up his mind and started filming videos of a life of a unique and special person each day. He always wears shirt which says 33% life. He made a one-minute long videos about a special individual and their life. He has no stable home since he is always traveling with his supportive crew and his girlfriend. He has a helpful family who helps him achieving his dream. He has supportive and funny friends. His name is </a:t>
            </a:r>
            <a:r>
              <a:rPr lang="en-US" dirty="0" err="1">
                <a:solidFill>
                  <a:schemeClr val="bg1"/>
                </a:solidFill>
              </a:rPr>
              <a:t>Nuseir</a:t>
            </a:r>
            <a:r>
              <a:rPr lang="en-US" dirty="0">
                <a:solidFill>
                  <a:schemeClr val="bg1"/>
                </a:solidFill>
              </a:rPr>
              <a:t> Yassin</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63531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a:solidFill>
                  <a:schemeClr val="bg1"/>
                </a:solidFill>
              </a:rPr>
              <a:t>My character is very handsome, kind and he is always happy like Mr. Bean who is a very popular character full with happiness. He is 175 cm tall, also have a chubby cheek which make him as cute as a baby. He has a lot of hobbies like football, basketball, reading, swimming and sleeping.</a:t>
            </a:r>
          </a:p>
          <a:p>
            <a:pPr marL="0" indent="0">
              <a:buNone/>
            </a:pPr>
            <a:r>
              <a:rPr lang="en-US" dirty="0">
                <a:solidFill>
                  <a:schemeClr val="bg1"/>
                </a:solidFill>
              </a:rPr>
              <a:t>He is a magician, and he doesn’t have a lot of fans, so he only gets a few monies for his performance. He is working with a boss who is a very arrogant, aggressive and always jealous of other people. Although he doesn’t want to work with this boss, but he needs to because no one choose to work with him as he is not popular and his parents are having a very bad illness and nearly to die. He also needs to do the housework for his boss and the boss always torture and bully him. But he always controls himself not to fight back because he needs money. Although he is a happy character, but when he meets with his boss, he is very angry, sad and upset. He needs to do housework for his boss during Monday to Friday and he needs to perform magic during Saturday and Sunday.</a:t>
            </a:r>
          </a:p>
          <a:p>
            <a:pPr marL="0" indent="0">
              <a:buNone/>
            </a:pPr>
            <a:r>
              <a:rPr lang="en-US" dirty="0">
                <a:solidFill>
                  <a:schemeClr val="bg1"/>
                </a:solidFill>
              </a:rPr>
              <a:t>He is poor, his clothes are very dirty with full of holes and only when he is performing, his boss let him wear beautiful and shiny suits, slacks and nice boots and the boss take 75% of the money and he only get 25% of it. His house is also very small, dirty. There is no living room and bedroom, and it is only size of a bathroom and toilet. He has only father and mother and he doesn’t have any siblings. Both of his father and mother are 78 years old.</a:t>
            </a:r>
          </a:p>
          <a:p>
            <a:pPr marL="0" indent="0">
              <a:buNone/>
            </a:pPr>
            <a:r>
              <a:rPr lang="en-US" dirty="0">
                <a:solidFill>
                  <a:schemeClr val="bg1"/>
                </a:solidFill>
              </a:rPr>
              <a:t>One day, his boss his jealous of a boy richness so he let Mark to go and steal some golds in that house. Unluckily, the boy found him and Mark got so shocked because that boy is his best friend called Bod. So, Mark tells him difficulties to Bod and he want help from him. Bob listen and he said he can help him and he helped his parents get out of the danger of illness and he let them come stay at his house and he let Mark tell everything to the police station to arrest the boss later he got arrested. Bod also make Mark more popular in magician world and they live happily forever.</a:t>
            </a:r>
          </a:p>
          <a:p>
            <a:pPr marL="0" indent="0">
              <a:buNone/>
            </a:pPr>
            <a:endParaRPr lang="en-US" dirty="0">
              <a:solidFill>
                <a:schemeClr val="bg1"/>
              </a:solidFill>
            </a:endParaRPr>
          </a:p>
        </p:txBody>
      </p:sp>
    </p:spTree>
    <p:extLst>
      <p:ext uri="{BB962C8B-B14F-4D97-AF65-F5344CB8AC3E}">
        <p14:creationId xmlns:p14="http://schemas.microsoft.com/office/powerpoint/2010/main" val="270582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a:solidFill>
                  <a:schemeClr val="bg1"/>
                </a:solidFill>
              </a:rPr>
              <a:t>Main character: Emily </a:t>
            </a:r>
            <a:r>
              <a:rPr lang="en-US" dirty="0" err="1">
                <a:solidFill>
                  <a:schemeClr val="bg1"/>
                </a:solidFill>
              </a:rPr>
              <a:t>Baranet</a:t>
            </a:r>
            <a:r>
              <a:rPr lang="en-US" dirty="0">
                <a:solidFill>
                  <a:schemeClr val="bg1"/>
                </a:solidFill>
              </a:rPr>
              <a:t> a girl who want to accomplish her dream job even though people try to bring her down. Supported by her best friend on her way. Green eyed and straight brown hair with a soft girl fashion sense.</a:t>
            </a:r>
          </a:p>
          <a:p>
            <a:pPr marL="0" indent="0">
              <a:buNone/>
            </a:pPr>
            <a:r>
              <a:rPr lang="en-US" dirty="0">
                <a:solidFill>
                  <a:schemeClr val="bg1"/>
                </a:solidFill>
              </a:rPr>
              <a:t>Plot : a girl trying to accomplish her dream while the people around her never supported her. She wanted to be a therapist who listen to people’s problems and help them through it so that they would need to face it themselves. No one nor her family support her. But she try to accomplish it anyways. And on her way through it her best friend helps her make her dream come true.</a:t>
            </a:r>
          </a:p>
          <a:p>
            <a:pPr marL="0" indent="0">
              <a:buNone/>
            </a:pPr>
            <a:r>
              <a:rPr lang="en-US" dirty="0">
                <a:solidFill>
                  <a:schemeClr val="bg1"/>
                </a:solidFill>
              </a:rPr>
              <a:t>House : a small apartment with only a kitchen, a living room, a restroom and a bedroom .</a:t>
            </a:r>
          </a:p>
          <a:p>
            <a:pPr marL="0" indent="0">
              <a:buNone/>
            </a:pPr>
            <a:r>
              <a:rPr lang="en-US" dirty="0">
                <a:solidFill>
                  <a:schemeClr val="bg1"/>
                </a:solidFill>
              </a:rPr>
              <a:t>Best friend : </a:t>
            </a:r>
            <a:r>
              <a:rPr lang="en-US" dirty="0" err="1">
                <a:solidFill>
                  <a:schemeClr val="bg1"/>
                </a:solidFill>
              </a:rPr>
              <a:t>Maline</a:t>
            </a:r>
            <a:r>
              <a:rPr lang="en-US" dirty="0">
                <a:solidFill>
                  <a:schemeClr val="bg1"/>
                </a:solidFill>
              </a:rPr>
              <a:t> Johnson a girl with high hope in live and thinks everything is possible to do. Support Emily for her live ambitions. A girl with grey eyes and wavy ash blonde hair . a type of girl to wear street wears but an independent woman.</a:t>
            </a:r>
          </a:p>
          <a:p>
            <a:pPr marL="0" indent="0">
              <a:buNone/>
            </a:pPr>
            <a:r>
              <a:rPr lang="en-US" dirty="0">
                <a:solidFill>
                  <a:schemeClr val="bg1"/>
                </a:solidFill>
              </a:rPr>
              <a:t>Family: she was adopted by an couple with a spoiled daughter .Never really supported her in everything she does. Take her as disgrace to the family and never liked her. They would treat her like a bad person </a:t>
            </a:r>
            <a:r>
              <a:rPr lang="en-US" dirty="0" err="1">
                <a:solidFill>
                  <a:schemeClr val="bg1"/>
                </a:solidFill>
              </a:rPr>
              <a:t>tho</a:t>
            </a:r>
            <a:r>
              <a:rPr lang="en-US" dirty="0">
                <a:solidFill>
                  <a:schemeClr val="bg1"/>
                </a:solidFill>
              </a:rPr>
              <a:t> she is a very confident and kind person. After staying with them for 14 years she moved out and live by herself.</a:t>
            </a:r>
          </a:p>
          <a:p>
            <a:pPr marL="0" indent="0">
              <a:buNone/>
            </a:pPr>
            <a:r>
              <a:rPr lang="en-US" dirty="0">
                <a:solidFill>
                  <a:schemeClr val="bg1"/>
                </a:solidFill>
              </a:rPr>
              <a:t>Siblings: a sister who is spoiled and want to get everything she gets. Would scream at her and kick her for no reason and treat her like a slave. Only nice to her when she needs something from her.</a:t>
            </a:r>
          </a:p>
          <a:p>
            <a:pPr marL="0" indent="0">
              <a:buNone/>
            </a:pPr>
            <a:endParaRPr lang="en-US" dirty="0">
              <a:solidFill>
                <a:schemeClr val="bg1"/>
              </a:solidFill>
            </a:endParaRPr>
          </a:p>
        </p:txBody>
      </p:sp>
    </p:spTree>
    <p:extLst>
      <p:ext uri="{BB962C8B-B14F-4D97-AF65-F5344CB8AC3E}">
        <p14:creationId xmlns:p14="http://schemas.microsoft.com/office/powerpoint/2010/main" val="693489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err="1">
                <a:solidFill>
                  <a:schemeClr val="bg1"/>
                </a:solidFill>
              </a:rPr>
              <a:t>Yui</a:t>
            </a:r>
            <a:r>
              <a:rPr lang="en-US" dirty="0">
                <a:solidFill>
                  <a:schemeClr val="bg1"/>
                </a:solidFill>
              </a:rPr>
              <a:t>. </a:t>
            </a:r>
            <a:r>
              <a:rPr lang="en-US" dirty="0" err="1">
                <a:solidFill>
                  <a:schemeClr val="bg1"/>
                </a:solidFill>
              </a:rPr>
              <a:t>Yui</a:t>
            </a:r>
            <a:r>
              <a:rPr lang="en-US" dirty="0">
                <a:solidFill>
                  <a:schemeClr val="bg1"/>
                </a:solidFill>
              </a:rPr>
              <a:t> is a 5’4, 25-year-old who has long hazelnut hair and incredibly doe-y eyes, there’s also a pair of angel wings drawn on her back that she proudly shows off every chance she gets. She wears a baby blue knee-length dress with butterfly patterns and some sandals.</a:t>
            </a:r>
          </a:p>
          <a:p>
            <a:pPr marL="0" indent="0">
              <a:buNone/>
            </a:pPr>
            <a:r>
              <a:rPr lang="en-US" dirty="0">
                <a:solidFill>
                  <a:schemeClr val="bg1"/>
                </a:solidFill>
              </a:rPr>
              <a:t>She’s a violinist and she started her career at the young age of 15. She’s fairly famous worldwide. She lives in Kyoto, Japan. Her day is good so far. She woke up early and got her two corgis for a little run. Then, she made breakfast for herself and her two critters. Later that day </a:t>
            </a:r>
            <a:r>
              <a:rPr lang="en-US" dirty="0" err="1">
                <a:solidFill>
                  <a:schemeClr val="bg1"/>
                </a:solidFill>
              </a:rPr>
              <a:t>Yui</a:t>
            </a:r>
            <a:r>
              <a:rPr lang="en-US" dirty="0">
                <a:solidFill>
                  <a:schemeClr val="bg1"/>
                </a:solidFill>
              </a:rPr>
              <a:t> and her friends are going on a road trip to Osaka to celebrate her birthday.</a:t>
            </a:r>
          </a:p>
          <a:p>
            <a:pPr marL="0" indent="0">
              <a:buNone/>
            </a:pPr>
            <a:r>
              <a:rPr lang="en-US" dirty="0">
                <a:solidFill>
                  <a:schemeClr val="bg1"/>
                </a:solidFill>
              </a:rPr>
              <a:t>She lives in a two-master bedroom apartment with a big kitchen that connects to the living room. There's a huge space on the balcony all for her plants. She loves nature. It makes her happy and brings peace. She grows almost all her own vegetables as well. Lately she hasn’t been home a lot because of her tours so she had one of her sisters look after her things.</a:t>
            </a:r>
          </a:p>
          <a:p>
            <a:pPr marL="0" indent="0">
              <a:buNone/>
            </a:pPr>
            <a:r>
              <a:rPr lang="en-US" dirty="0" err="1">
                <a:solidFill>
                  <a:schemeClr val="bg1"/>
                </a:solidFill>
              </a:rPr>
              <a:t>Yui’s</a:t>
            </a:r>
            <a:r>
              <a:rPr lang="en-US" dirty="0">
                <a:solidFill>
                  <a:schemeClr val="bg1"/>
                </a:solidFill>
              </a:rPr>
              <a:t> family consists of her mom, dad and 3 older sisters. Her family is very supportive and proud of her. Although she had a fight with her mother when she said she was going to pursue music. Her mom thought it wouldn’t provide a living for her so she flipped out. Luckily </a:t>
            </a:r>
            <a:r>
              <a:rPr lang="en-US" dirty="0" err="1">
                <a:solidFill>
                  <a:schemeClr val="bg1"/>
                </a:solidFill>
              </a:rPr>
              <a:t>Yui</a:t>
            </a:r>
            <a:r>
              <a:rPr lang="en-US" dirty="0">
                <a:solidFill>
                  <a:schemeClr val="bg1"/>
                </a:solidFill>
              </a:rPr>
              <a:t> patched things up with her mom quickly after. The rest of the family was also pretty worried but they did say they would support her all the way. </a:t>
            </a:r>
            <a:r>
              <a:rPr lang="en-US" dirty="0" err="1">
                <a:solidFill>
                  <a:schemeClr val="bg1"/>
                </a:solidFill>
              </a:rPr>
              <a:t>Yui</a:t>
            </a:r>
            <a:r>
              <a:rPr lang="en-US" dirty="0">
                <a:solidFill>
                  <a:schemeClr val="bg1"/>
                </a:solidFill>
              </a:rPr>
              <a:t> was always sort of introverted. She never had much friends especially close ones. Her childhood friends Mai and Aya were exceptions. The three were like peas in a pod. Nobody could separate them. Even when college came around, they made sure to contact each other every other day. Mai is a tattoo artist that did the wings on </a:t>
            </a:r>
            <a:r>
              <a:rPr lang="en-US" dirty="0" err="1">
                <a:solidFill>
                  <a:schemeClr val="bg1"/>
                </a:solidFill>
              </a:rPr>
              <a:t>Yui’s</a:t>
            </a:r>
            <a:r>
              <a:rPr lang="en-US" dirty="0">
                <a:solidFill>
                  <a:schemeClr val="bg1"/>
                </a:solidFill>
              </a:rPr>
              <a:t> back. Aya is a baker and the other two can’t get enough of her pastries and this banana muffin was always something </a:t>
            </a:r>
            <a:r>
              <a:rPr lang="en-US" dirty="0" err="1">
                <a:solidFill>
                  <a:schemeClr val="bg1"/>
                </a:solidFill>
              </a:rPr>
              <a:t>Yui</a:t>
            </a:r>
            <a:r>
              <a:rPr lang="en-US" dirty="0">
                <a:solidFill>
                  <a:schemeClr val="bg1"/>
                </a:solidFill>
              </a:rPr>
              <a:t> would crave for.</a:t>
            </a:r>
          </a:p>
          <a:p>
            <a:pPr marL="0" indent="0">
              <a:buNone/>
            </a:pPr>
            <a:endParaRPr lang="en-US" dirty="0">
              <a:solidFill>
                <a:schemeClr val="bg1"/>
              </a:solidFill>
            </a:endParaRPr>
          </a:p>
        </p:txBody>
      </p:sp>
    </p:spTree>
    <p:extLst>
      <p:ext uri="{BB962C8B-B14F-4D97-AF65-F5344CB8AC3E}">
        <p14:creationId xmlns:p14="http://schemas.microsoft.com/office/powerpoint/2010/main" val="3761369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55000" lnSpcReduction="20000"/>
          </a:bodyPr>
          <a:lstStyle/>
          <a:p>
            <a:pPr marL="0" indent="0">
              <a:buNone/>
            </a:pPr>
            <a:r>
              <a:rPr lang="en-US" dirty="0">
                <a:solidFill>
                  <a:schemeClr val="bg1"/>
                </a:solidFill>
              </a:rPr>
              <a:t>Axel is a boy who is always socially anxious. He never went to any party with people in his school that he didn’t know. The only real people that were really close to him were Susan, his childhood friend, Lucas, his friend with a lot of things on common and Oliver, Oliver is Lucas’ friend but later became friends with Axel and Susan. The four always had sleepovers and hangouts.</a:t>
            </a:r>
          </a:p>
          <a:p>
            <a:pPr marL="0" indent="0">
              <a:buNone/>
            </a:pPr>
            <a:r>
              <a:rPr lang="en-US" dirty="0">
                <a:solidFill>
                  <a:schemeClr val="bg1"/>
                </a:solidFill>
              </a:rPr>
              <a:t>Everyone in his friend group was sociable except axel, especially Susan who was one of those popular girls in school, but she wasn’t mean or anything, she has the biggest heart of them all. Axel started noticing the new girl, Grace at school and started developing feelings for her. That day he wrote in his diary “I’ve always not known what love was. I’ve never had a crush on someone before nor loved someone that is not my family extremely much” Susan wanted to help Axel out and started being friends with Grace. Axel always wore a shirt or a </a:t>
            </a:r>
            <a:r>
              <a:rPr lang="en-US" dirty="0" err="1">
                <a:solidFill>
                  <a:schemeClr val="bg1"/>
                </a:solidFill>
              </a:rPr>
              <a:t>hoddie</a:t>
            </a:r>
            <a:r>
              <a:rPr lang="en-US" dirty="0">
                <a:solidFill>
                  <a:schemeClr val="bg1"/>
                </a:solidFill>
              </a:rPr>
              <a:t> with jeans so he never really stood out. Lucas and Oliver gave advice to Axel too and Susan was close to the point of being best friends with Grace.</a:t>
            </a:r>
          </a:p>
          <a:p>
            <a:pPr marL="0" indent="0">
              <a:buNone/>
            </a:pPr>
            <a:r>
              <a:rPr lang="en-US" dirty="0">
                <a:solidFill>
                  <a:schemeClr val="bg1"/>
                </a:solidFill>
              </a:rPr>
              <a:t>In the end, Grace was just a great friend to everyone and they have grown up today and still are good friends to each other and meets occasionally.</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85929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a:solidFill>
                  <a:schemeClr val="bg1"/>
                </a:solidFill>
              </a:rPr>
              <a:t>1.Positive.</a:t>
            </a:r>
          </a:p>
          <a:p>
            <a:pPr marL="0" indent="0">
              <a:buNone/>
            </a:pPr>
            <a:r>
              <a:rPr lang="en-US" dirty="0">
                <a:solidFill>
                  <a:schemeClr val="bg1"/>
                </a:solidFill>
              </a:rPr>
              <a:t>2.A florist. She has a garden full of flowers in which she picks the flowers from.</a:t>
            </a:r>
          </a:p>
          <a:p>
            <a:pPr marL="0" indent="0">
              <a:buNone/>
            </a:pPr>
            <a:r>
              <a:rPr lang="en-US" dirty="0">
                <a:solidFill>
                  <a:schemeClr val="bg1"/>
                </a:solidFill>
              </a:rPr>
              <a:t>3.” Dear diary, so far, my day has been great. All the flowers have been sold and the customers are flooding throughout the day. Early in the morning, dad sent a package and it was a pretty little white dress with different colors of flowers all over it. I immediately wore it after I took a bath and loved it so much. Aunty Marie also sent me cookies and some yearly pocket money for me to spend.”</a:t>
            </a:r>
          </a:p>
          <a:p>
            <a:pPr marL="0" indent="0">
              <a:buNone/>
            </a:pPr>
            <a:r>
              <a:rPr lang="en-US" dirty="0">
                <a:solidFill>
                  <a:schemeClr val="bg1"/>
                </a:solidFill>
              </a:rPr>
              <a:t>4.She always wears gowns that are very girly paired with either red, yellow or black shoes. A hat is usually added as an accessory with a basket to put flowers and a book to read while working.</a:t>
            </a:r>
          </a:p>
          <a:p>
            <a:pPr marL="0" indent="0">
              <a:buNone/>
            </a:pPr>
            <a:r>
              <a:rPr lang="en-US" dirty="0">
                <a:solidFill>
                  <a:schemeClr val="bg1"/>
                </a:solidFill>
              </a:rPr>
              <a:t>5.She lives in a small cottage which is very clean and cozy-looking. There’s a garden full of flowers which are different in colors in front of the cottage. The shop is right in front of the cottage, a small white wooden table decorated neatly.</a:t>
            </a:r>
          </a:p>
          <a:p>
            <a:pPr marL="0" indent="0">
              <a:buNone/>
            </a:pPr>
            <a:r>
              <a:rPr lang="en-US" dirty="0">
                <a:solidFill>
                  <a:schemeClr val="bg1"/>
                </a:solidFill>
              </a:rPr>
              <a:t>6.She lives with her grandparents but they usually stay in the cottage while she works and she doesn’t seem to mind. Her parents are working in a bigger city sending supporting her with things she needs when she asks for them. She goes to school during the weekdays and that is what her parents need to work for. They are poor but she lives a positive and a happy life.</a:t>
            </a:r>
          </a:p>
          <a:p>
            <a:pPr marL="0" indent="0">
              <a:buNone/>
            </a:pPr>
            <a:r>
              <a:rPr lang="en-US" dirty="0">
                <a:solidFill>
                  <a:schemeClr val="bg1"/>
                </a:solidFill>
              </a:rPr>
              <a:t>7.Her best friend is her neighbor's son whose name is Josh. They have been friends for 10 years since the first day she moved to the cottage.</a:t>
            </a:r>
          </a:p>
          <a:p>
            <a:pPr marL="0" indent="0">
              <a:buNone/>
            </a:pPr>
            <a:r>
              <a:rPr lang="en-US" dirty="0">
                <a:solidFill>
                  <a:schemeClr val="bg1"/>
                </a:solidFill>
              </a:rPr>
              <a:t>8.Her name is Melia.</a:t>
            </a:r>
          </a:p>
          <a:p>
            <a:pPr marL="0" indent="0">
              <a:buNone/>
            </a:pPr>
            <a:endParaRPr lang="en-US" dirty="0">
              <a:solidFill>
                <a:schemeClr val="bg1"/>
              </a:solidFill>
            </a:endParaRPr>
          </a:p>
        </p:txBody>
      </p:sp>
    </p:spTree>
    <p:extLst>
      <p:ext uri="{BB962C8B-B14F-4D97-AF65-F5344CB8AC3E}">
        <p14:creationId xmlns:p14="http://schemas.microsoft.com/office/powerpoint/2010/main" val="1720089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40A-9E12-4F98-B1E8-1D87F6B6C1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C20723-8F91-466B-B132-7DCE0B5F715A}"/>
              </a:ext>
            </a:extLst>
          </p:cNvPr>
          <p:cNvSpPr>
            <a:spLocks noGrp="1"/>
          </p:cNvSpPr>
          <p:nvPr>
            <p:ph idx="1"/>
          </p:nvPr>
        </p:nvSpPr>
        <p:spPr/>
        <p:txBody>
          <a:bodyPr>
            <a:normAutofit fontScale="47500" lnSpcReduction="20000"/>
          </a:bodyPr>
          <a:lstStyle/>
          <a:p>
            <a:pPr marL="0" indent="0">
              <a:buNone/>
            </a:pPr>
            <a:r>
              <a:rPr lang="en-US" dirty="0">
                <a:solidFill>
                  <a:schemeClr val="bg1"/>
                </a:solidFill>
              </a:rPr>
              <a:t>1.bubbly and trendy</a:t>
            </a:r>
          </a:p>
          <a:p>
            <a:pPr marL="0" indent="0">
              <a:buNone/>
            </a:pPr>
            <a:r>
              <a:rPr lang="en-US" dirty="0">
                <a:solidFill>
                  <a:schemeClr val="bg1"/>
                </a:solidFill>
                <a:hlinkClick r:id="rId2">
                  <a:extLst>
                    <a:ext uri="{A12FA001-AC4F-418D-AE19-62706E023703}">
                      <ahyp:hlinkClr xmlns:ahyp="http://schemas.microsoft.com/office/drawing/2018/hyperlinkcolor" val="tx"/>
                    </a:ext>
                  </a:extLst>
                </a:hlinkClick>
              </a:rPr>
              <a:t>2.an</a:t>
            </a:r>
            <a:r>
              <a:rPr lang="en-US" dirty="0">
                <a:solidFill>
                  <a:schemeClr val="bg1"/>
                </a:solidFill>
              </a:rPr>
              <a:t> idol</a:t>
            </a:r>
          </a:p>
          <a:p>
            <a:pPr marL="0" indent="0">
              <a:buNone/>
            </a:pPr>
            <a:r>
              <a:rPr lang="en-US" dirty="0">
                <a:solidFill>
                  <a:schemeClr val="bg1"/>
                </a:solidFill>
              </a:rPr>
              <a:t>3.Taehyung woke up in an unfamiliar room and suddenly last night moments hit him making him remember that he fell asleep in his friend’s studio. He got out of the room, roaming around trying to find his friend but decided to go home when he saw his friend’s shoe not at its place. Halfway to his house he notices his phone was not with, but he didn’t bother and just kept driving. He made it back home safely on the slippery road but not any longer his shoe tripped over the staircase losing the balance of his body and falling on the ground with his face. He walked up the stairs with his face and foot aching and then realized he also left the key along with his phone. “Argh what a hideous day to be alive” he thought.</a:t>
            </a:r>
          </a:p>
          <a:p>
            <a:pPr marL="0" indent="0">
              <a:buNone/>
            </a:pPr>
            <a:r>
              <a:rPr lang="en-US" dirty="0">
                <a:solidFill>
                  <a:schemeClr val="bg1"/>
                </a:solidFill>
              </a:rPr>
              <a:t>4.He was in his swanky leather jacket covering up his blank white t shirt along with shinny black trousers and a mask.</a:t>
            </a:r>
          </a:p>
          <a:p>
            <a:pPr marL="0" indent="0">
              <a:buNone/>
            </a:pPr>
            <a:r>
              <a:rPr lang="en-US" dirty="0">
                <a:solidFill>
                  <a:schemeClr val="bg1"/>
                </a:solidFill>
              </a:rPr>
              <a:t>5.A big luxurious building of living together with his members.</a:t>
            </a:r>
          </a:p>
          <a:p>
            <a:pPr marL="0" indent="0">
              <a:buNone/>
            </a:pPr>
            <a:r>
              <a:rPr lang="en-US" dirty="0">
                <a:solidFill>
                  <a:schemeClr val="bg1"/>
                </a:solidFill>
              </a:rPr>
              <a:t>6.Mom, dad, a younger brother and a younger sister</a:t>
            </a:r>
          </a:p>
          <a:p>
            <a:pPr marL="0" indent="0">
              <a:buNone/>
            </a:pPr>
            <a:r>
              <a:rPr lang="en-US" dirty="0">
                <a:solidFill>
                  <a:schemeClr val="bg1"/>
                </a:solidFill>
              </a:rPr>
              <a:t>7.Jimin, one of his members of his group, went to the same high school and best friends since then, have sync in mostly everything and even call </a:t>
            </a:r>
            <a:r>
              <a:rPr lang="en-US" dirty="0" err="1">
                <a:solidFill>
                  <a:schemeClr val="bg1"/>
                </a:solidFill>
              </a:rPr>
              <a:t>theirselves</a:t>
            </a:r>
            <a:r>
              <a:rPr lang="en-US" dirty="0">
                <a:solidFill>
                  <a:schemeClr val="bg1"/>
                </a:solidFill>
              </a:rPr>
              <a:t> soulmates meant for each other.</a:t>
            </a:r>
          </a:p>
          <a:p>
            <a:pPr marL="0" indent="0">
              <a:buNone/>
            </a:pPr>
            <a:r>
              <a:rPr lang="en-US" dirty="0">
                <a:solidFill>
                  <a:schemeClr val="bg1"/>
                </a:solidFill>
              </a:rPr>
              <a:t>8.Kim Taehyung, stage name V</a:t>
            </a:r>
          </a:p>
          <a:p>
            <a:pPr marL="0" indent="0">
              <a:buNone/>
            </a:pPr>
            <a:endParaRPr lang="en-US" dirty="0">
              <a:solidFill>
                <a:schemeClr val="bg1"/>
              </a:solidFill>
            </a:endParaRPr>
          </a:p>
        </p:txBody>
      </p:sp>
    </p:spTree>
    <p:extLst>
      <p:ext uri="{BB962C8B-B14F-4D97-AF65-F5344CB8AC3E}">
        <p14:creationId xmlns:p14="http://schemas.microsoft.com/office/powerpoint/2010/main" val="3449283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70000" lnSpcReduction="20000"/>
          </a:bodyPr>
          <a:lstStyle/>
          <a:p>
            <a:pPr marL="0" indent="0">
              <a:buNone/>
            </a:pPr>
            <a:r>
              <a:rPr lang="en-US" dirty="0">
                <a:solidFill>
                  <a:schemeClr val="bg1"/>
                </a:solidFill>
              </a:rPr>
              <a:t>A boy who name John is a teenage boy who is always silent in the class also in home. And he is clever boy. His parents are always busy with their works so they can’t take care a lot to John. He doesn’t have friends. He always wears blue jeans, hoodies and white shoes. He usually stays alone and no one want to call him. But one day a new student come their class. His name is David. He is a little bit naughty. David call John ko make friend and was surprise a lot. David looks so cool for John. Their personalities are different. David do whatever he wants and it makes him happy. He is always look active. They hang out together and he try to change John to be active and happy. They do something at school naught and funny thing. The head of the school saw them and took them to her office. It was the first time for John and he is happy even he had to go to the headmistress office. In that times he knows that sometime people have to change to find happiness. He need experience for every situation</a:t>
            </a:r>
          </a:p>
          <a:p>
            <a:pPr marL="0" indent="0">
              <a:buNone/>
            </a:pPr>
            <a:endParaRPr lang="en-US" dirty="0">
              <a:solidFill>
                <a:schemeClr val="bg1"/>
              </a:solidFill>
            </a:endParaRPr>
          </a:p>
        </p:txBody>
      </p:sp>
    </p:spTree>
    <p:extLst>
      <p:ext uri="{BB962C8B-B14F-4D97-AF65-F5344CB8AC3E}">
        <p14:creationId xmlns:p14="http://schemas.microsoft.com/office/powerpoint/2010/main" val="743556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40000" lnSpcReduction="20000"/>
          </a:bodyPr>
          <a:lstStyle/>
          <a:p>
            <a:pPr marL="0" indent="0">
              <a:buNone/>
            </a:pPr>
            <a:r>
              <a:rPr lang="en-US" dirty="0">
                <a:solidFill>
                  <a:schemeClr val="bg1"/>
                </a:solidFill>
              </a:rPr>
              <a:t>Name: Poppy Williams</a:t>
            </a:r>
          </a:p>
          <a:p>
            <a:pPr marL="0" indent="0">
              <a:buNone/>
            </a:pPr>
            <a:r>
              <a:rPr lang="en-US" dirty="0">
                <a:solidFill>
                  <a:schemeClr val="bg1"/>
                </a:solidFill>
              </a:rPr>
              <a:t>Emotion: Happy</a:t>
            </a:r>
          </a:p>
          <a:p>
            <a:pPr marL="0" indent="0">
              <a:buNone/>
            </a:pPr>
            <a:r>
              <a:rPr lang="en-US" dirty="0">
                <a:solidFill>
                  <a:schemeClr val="bg1"/>
                </a:solidFill>
              </a:rPr>
              <a:t>Job: Editor, Actor</a:t>
            </a:r>
          </a:p>
          <a:p>
            <a:pPr marL="0" indent="0">
              <a:buNone/>
            </a:pPr>
            <a:r>
              <a:rPr lang="en-US" dirty="0">
                <a:solidFill>
                  <a:schemeClr val="bg1"/>
                </a:solidFill>
              </a:rPr>
              <a:t>Current state: I just finished doing all my work. I have already edited 5 photos and just did a photoshoot. The members are really kind and funny.</a:t>
            </a:r>
          </a:p>
          <a:p>
            <a:pPr marL="0" indent="0">
              <a:buNone/>
            </a:pPr>
            <a:r>
              <a:rPr lang="en-US" dirty="0">
                <a:solidFill>
                  <a:schemeClr val="bg1"/>
                </a:solidFill>
              </a:rPr>
              <a:t>Today’s outfit: Blue hoodie from “SPRIT”</a:t>
            </a:r>
          </a:p>
          <a:p>
            <a:pPr marL="0" indent="0">
              <a:buNone/>
            </a:pPr>
            <a:r>
              <a:rPr lang="en-US" dirty="0">
                <a:solidFill>
                  <a:schemeClr val="bg1"/>
                </a:solidFill>
              </a:rPr>
              <a:t>Current location: In an apartment with 3 rooms. A kitchen,</a:t>
            </a:r>
          </a:p>
          <a:p>
            <a:pPr marL="0" indent="0">
              <a:buNone/>
            </a:pPr>
            <a:r>
              <a:rPr lang="en-US" dirty="0">
                <a:solidFill>
                  <a:schemeClr val="bg1"/>
                </a:solidFill>
              </a:rPr>
              <a:t>a living room, 2 bedrooms. It’s a little bit small but comfortable.</a:t>
            </a:r>
          </a:p>
          <a:p>
            <a:pPr marL="0" indent="0">
              <a:buNone/>
            </a:pPr>
            <a:r>
              <a:rPr lang="en-US" dirty="0">
                <a:solidFill>
                  <a:schemeClr val="bg1"/>
                </a:solidFill>
              </a:rPr>
              <a:t>Family: My mom is friendly, kind, and helpful.</a:t>
            </a:r>
          </a:p>
          <a:p>
            <a:pPr marL="0" indent="0">
              <a:buNone/>
            </a:pPr>
            <a:r>
              <a:rPr lang="en-US" dirty="0">
                <a:solidFill>
                  <a:schemeClr val="bg1"/>
                </a:solidFill>
              </a:rPr>
              <a:t>My brother is lazy but funny.</a:t>
            </a:r>
          </a:p>
          <a:p>
            <a:pPr marL="0" indent="0">
              <a:buNone/>
            </a:pPr>
            <a:r>
              <a:rPr lang="en-US" dirty="0">
                <a:solidFill>
                  <a:schemeClr val="bg1"/>
                </a:solidFill>
              </a:rPr>
              <a:t>My dog is very lazy but cute.</a:t>
            </a:r>
          </a:p>
          <a:p>
            <a:pPr marL="0" indent="0">
              <a:buNone/>
            </a:pPr>
            <a:r>
              <a:rPr lang="en-US" dirty="0">
                <a:solidFill>
                  <a:schemeClr val="bg1"/>
                </a:solidFill>
              </a:rPr>
              <a:t>My dad is very caring, funny, kind.</a:t>
            </a:r>
          </a:p>
          <a:p>
            <a:pPr marL="0" indent="0">
              <a:buNone/>
            </a:pPr>
            <a:r>
              <a:rPr lang="en-US" dirty="0">
                <a:solidFill>
                  <a:schemeClr val="bg1"/>
                </a:solidFill>
              </a:rPr>
              <a:t>BFF: Blare Willows is a really cute, nice, funny friend.</a:t>
            </a:r>
          </a:p>
          <a:p>
            <a:pPr marL="0" indent="0">
              <a:buNone/>
            </a:pPr>
            <a:r>
              <a:rPr lang="en-US" dirty="0">
                <a:solidFill>
                  <a:schemeClr val="bg1"/>
                </a:solidFill>
              </a:rPr>
              <a:t>Poppy William</a:t>
            </a:r>
          </a:p>
          <a:p>
            <a:pPr marL="0" indent="0">
              <a:buNone/>
            </a:pPr>
            <a:endParaRPr lang="en-US" dirty="0">
              <a:solidFill>
                <a:schemeClr val="bg1"/>
              </a:solidFill>
            </a:endParaRPr>
          </a:p>
        </p:txBody>
      </p:sp>
    </p:spTree>
    <p:extLst>
      <p:ext uri="{BB962C8B-B14F-4D97-AF65-F5344CB8AC3E}">
        <p14:creationId xmlns:p14="http://schemas.microsoft.com/office/powerpoint/2010/main" val="649211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85000" lnSpcReduction="20000"/>
          </a:bodyPr>
          <a:lstStyle/>
          <a:p>
            <a:pPr marL="0" indent="0">
              <a:buNone/>
            </a:pPr>
            <a:r>
              <a:rPr lang="en-US" dirty="0">
                <a:solidFill>
                  <a:schemeClr val="bg1"/>
                </a:solidFill>
              </a:rPr>
              <a:t>First, he will attend the university of weather forecasting. Then he will graduate with low marks. Then he works in weather forecasting company. He was very good at predicting until one strange day. When the weather changes every 20 minutes. He got into trouble as that day was the day which the president from North Korea is coming, they will come at the time of 4:31 pm. They arrived at South Korea and they had to stop at a hotel when the weather suddenly rains heavy. So, the weather forecasting group had to predict the weather of 4:29 pm. No one else could accept the order, but he did. He predicts the weather correctly and he got rich. I don’t watch drama.</a:t>
            </a:r>
          </a:p>
        </p:txBody>
      </p:sp>
    </p:spTree>
    <p:extLst>
      <p:ext uri="{BB962C8B-B14F-4D97-AF65-F5344CB8AC3E}">
        <p14:creationId xmlns:p14="http://schemas.microsoft.com/office/powerpoint/2010/main" val="4280198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40000" lnSpcReduction="20000"/>
          </a:bodyPr>
          <a:lstStyle/>
          <a:p>
            <a:pPr marL="0" indent="0">
              <a:buNone/>
            </a:pPr>
            <a:r>
              <a:rPr lang="en-US" dirty="0">
                <a:solidFill>
                  <a:schemeClr val="bg1"/>
                </a:solidFill>
              </a:rPr>
              <a:t>Emma is the high- school student who is very cheerful and out-going person. She makes everyone around her happy even if that person had a very bad day. She had a part time job which is working in the hair salon. She worked at 8:00AM to 6:00PM on Saturday and Sunday. But today, she had a really terrible day because her childhood bully Nancy join to her school and she is in the same class with Emma. Emma was very shocked and scared because Nancy is the reason why she has to move school because Nancy always bullied her and threatened her saying she was “worthless”. So, Emma got in depression and has to move school. Then after school she rushed quickly to home and wrote the things that happen in her life diary. She wrote “Dear diary, today I have the worst day in my life because my childhood bully move to my school. I’m very scared that she will bully me again but I will try to be brave and stand up for myself. I won’t let her bully me anymore.”</a:t>
            </a:r>
          </a:p>
          <a:p>
            <a:pPr marL="0" indent="0">
              <a:buNone/>
            </a:pPr>
            <a:r>
              <a:rPr lang="en-US" dirty="0">
                <a:solidFill>
                  <a:schemeClr val="bg1"/>
                </a:solidFill>
              </a:rPr>
              <a:t>Then on Tuesday, Emma tried to fight her fear and come to school. She wears the most beautiful dress she had in her closet which is a purple dress so that Nancy won’t bully Emma about her dressing style anymore. Then when she went to her locker, she noticed that Nancy locker was right beside her and she is coming towards her locker. So, Emma quickly rushed and run away but Nancy catch up to her and said that she is very sorry for bullying her when she was young. Later, she asked Emma to forgive her and asked her if she want to be friends. And Emma said “Yes!”.</a:t>
            </a:r>
          </a:p>
          <a:p>
            <a:pPr marL="0" indent="0">
              <a:buNone/>
            </a:pPr>
            <a:r>
              <a:rPr lang="en-US" dirty="0">
                <a:solidFill>
                  <a:schemeClr val="bg1"/>
                </a:solidFill>
              </a:rPr>
              <a:t>Then Emma introduced Nancy to her two best friends named “Willie” and “Jane”. Sooner or later, those four became best- friends and do everything together. Then one day, Willie, Jane and Nancy decided to sleepover at Emma’s house. When they arrive at Emma’s house, they met her family. She has 4 family members and they are very kind to them. Emma’s family members give them everything they need. Emma’s house was not very big and also not very small and it has a garden outside so it is enough for 4 family members. After that night, the three-best friends went home and they had a best sleepover ever. Since that day, till they graduate they help each other out, make fun of each other and hangout after school to buy </a:t>
            </a:r>
            <a:r>
              <a:rPr lang="en-US" dirty="0" err="1">
                <a:solidFill>
                  <a:schemeClr val="bg1"/>
                </a:solidFill>
              </a:rPr>
              <a:t>snacks.They</a:t>
            </a:r>
            <a:r>
              <a:rPr lang="en-US" dirty="0">
                <a:solidFill>
                  <a:schemeClr val="bg1"/>
                </a:solidFill>
              </a:rPr>
              <a:t> had a really great school life and friendship.</a:t>
            </a:r>
          </a:p>
          <a:p>
            <a:pPr marL="0" indent="0">
              <a:buNone/>
            </a:pPr>
            <a:endParaRPr lang="en-US" dirty="0">
              <a:solidFill>
                <a:schemeClr val="bg1"/>
              </a:solidFill>
            </a:endParaRPr>
          </a:p>
        </p:txBody>
      </p:sp>
    </p:spTree>
    <p:extLst>
      <p:ext uri="{BB962C8B-B14F-4D97-AF65-F5344CB8AC3E}">
        <p14:creationId xmlns:p14="http://schemas.microsoft.com/office/powerpoint/2010/main" val="3800359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85000" lnSpcReduction="20000"/>
          </a:bodyPr>
          <a:lstStyle/>
          <a:p>
            <a:pPr marL="0" indent="0">
              <a:buNone/>
            </a:pPr>
            <a:r>
              <a:rPr lang="en-US" dirty="0">
                <a:solidFill>
                  <a:schemeClr val="bg1"/>
                </a:solidFill>
              </a:rPr>
              <a:t>One day there was a man name called Bruno. He was very sad and his best friend Paul came and ask him “why are you so sad any problem”. So he said” I haven’t get my job today and I filled my interview today, and I have a family and I am living in borrow house and sometime I can’t effort to pay the fees.</a:t>
            </a:r>
          </a:p>
          <a:p>
            <a:pPr marL="0" indent="0">
              <a:buNone/>
            </a:pPr>
            <a:r>
              <a:rPr lang="en-US" dirty="0">
                <a:solidFill>
                  <a:schemeClr val="bg1"/>
                </a:solidFill>
              </a:rPr>
              <a:t>So Paul said” don’t worry I will find for you a job soon and don’t worry. After 2 day Paul find the job and go tell to Bruno so Bruno agree and it was also good salary. After a day he went to the interview and he pass it. So, he start going to his job and get good salary. Now Bruno get job and can pay for his house and also for his children school fees.</a:t>
            </a:r>
          </a:p>
          <a:p>
            <a:pPr marL="0" indent="0">
              <a:buNone/>
            </a:pPr>
            <a:endParaRPr lang="en-US" dirty="0">
              <a:solidFill>
                <a:schemeClr val="bg1"/>
              </a:solidFill>
            </a:endParaRPr>
          </a:p>
        </p:txBody>
      </p:sp>
    </p:spTree>
    <p:extLst>
      <p:ext uri="{BB962C8B-B14F-4D97-AF65-F5344CB8AC3E}">
        <p14:creationId xmlns:p14="http://schemas.microsoft.com/office/powerpoint/2010/main" val="1055704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1DF4-92CB-4502-BF62-1A4591F334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0D6D7B-48A9-444C-97D4-4B525DEB6F8C}"/>
              </a:ext>
            </a:extLst>
          </p:cNvPr>
          <p:cNvSpPr>
            <a:spLocks noGrp="1"/>
          </p:cNvSpPr>
          <p:nvPr>
            <p:ph idx="1"/>
          </p:nvPr>
        </p:nvSpPr>
        <p:spPr/>
        <p:txBody>
          <a:bodyPr>
            <a:normAutofit fontScale="40000" lnSpcReduction="20000"/>
          </a:bodyPr>
          <a:lstStyle/>
          <a:p>
            <a:pPr marL="0" indent="0">
              <a:buNone/>
            </a:pPr>
            <a:r>
              <a:rPr lang="en-US" dirty="0">
                <a:solidFill>
                  <a:schemeClr val="bg1"/>
                </a:solidFill>
              </a:rPr>
              <a:t>Emotional Description: She is hilarious as well as aggressive in certain times. Would usually describe her as understanding or sympathetic.</a:t>
            </a:r>
          </a:p>
          <a:p>
            <a:pPr marL="0" indent="0">
              <a:buNone/>
            </a:pPr>
            <a:r>
              <a:rPr lang="en-US" dirty="0">
                <a:solidFill>
                  <a:schemeClr val="bg1"/>
                </a:solidFill>
              </a:rPr>
              <a:t>Occupation: She works as a chief executive.</a:t>
            </a:r>
          </a:p>
          <a:p>
            <a:pPr marL="0" indent="0">
              <a:buNone/>
            </a:pPr>
            <a:r>
              <a:rPr lang="en-US" dirty="0">
                <a:solidFill>
                  <a:schemeClr val="bg1"/>
                </a:solidFill>
              </a:rPr>
              <a:t>Events: The day had been tiring. Thankfully I had prepared my clothes for the day by wearing blazer with a pencil skirt and a white shirt within and a louis Vuitton Handbag on the side with Black heels. I had to look good for my company. I had to attend through several meetings of our company’s upcoming product. The new manager of our exporting position is quite irritating and he doesn’t seem to understand what I am saying. Luckily my ideas and decisions had been agreed with the board so it was worth being stressed for.</a:t>
            </a:r>
          </a:p>
          <a:p>
            <a:pPr marL="0" indent="0">
              <a:buNone/>
            </a:pPr>
            <a:r>
              <a:rPr lang="en-US" dirty="0">
                <a:solidFill>
                  <a:schemeClr val="bg1"/>
                </a:solidFill>
              </a:rPr>
              <a:t>Clothing: Blazer with a pencil skirt and a white shirt within and a louis Vuitton Handbag on the side with Black heels.</a:t>
            </a:r>
          </a:p>
          <a:p>
            <a:pPr marL="0" indent="0">
              <a:buNone/>
            </a:pPr>
            <a:r>
              <a:rPr lang="en-US" dirty="0">
                <a:solidFill>
                  <a:schemeClr val="bg1"/>
                </a:solidFill>
              </a:rPr>
              <a:t>Home: I live in a penthouse with a wide view of the sky. We have a swimming pool at the floor under us. We also own a mini garden at the same floor as the swimming pool. We have a graceful furniture and a magnificent fountain in our living room. The living rooms are quite wide as well as all the other rooms in our house.</a:t>
            </a:r>
          </a:p>
          <a:p>
            <a:pPr marL="0" indent="0">
              <a:buNone/>
            </a:pPr>
            <a:r>
              <a:rPr lang="en-US" dirty="0">
                <a:solidFill>
                  <a:schemeClr val="bg1"/>
                </a:solidFill>
              </a:rPr>
              <a:t>Best friend: My best friend is a famous fashion designer who works with </a:t>
            </a:r>
            <a:r>
              <a:rPr lang="en-US" dirty="0" err="1">
                <a:solidFill>
                  <a:schemeClr val="bg1"/>
                </a:solidFill>
              </a:rPr>
              <a:t>Guccio</a:t>
            </a:r>
            <a:r>
              <a:rPr lang="en-US" dirty="0">
                <a:solidFill>
                  <a:schemeClr val="bg1"/>
                </a:solidFill>
              </a:rPr>
              <a:t> Gucci and Versace. She sells amazing clothing and quite trendy of all different ages. She has light brown hair with golden highlight, she has hazel eyes and a nice and clear complexion, she also had a height of over 6 ft.</a:t>
            </a:r>
          </a:p>
          <a:p>
            <a:pPr marL="0" indent="0">
              <a:buNone/>
            </a:pPr>
            <a:r>
              <a:rPr lang="en-US" dirty="0">
                <a:solidFill>
                  <a:schemeClr val="bg1"/>
                </a:solidFill>
              </a:rPr>
              <a:t>Family: I live with my beloved husband. We had no kids yet because I’m only 23. My husband is about 24 years old. He works as a major’s special assistant and owns a travel agency. He is quite at about 6.7 ft tall. He has dark brown hair with blue eyes. He is quite good looking and seems very mature.</a:t>
            </a:r>
          </a:p>
          <a:p>
            <a:pPr marL="0" indent="0">
              <a:buNone/>
            </a:pPr>
            <a:r>
              <a:rPr lang="en-US" dirty="0">
                <a:solidFill>
                  <a:schemeClr val="bg1"/>
                </a:solidFill>
              </a:rPr>
              <a:t>Name: My name is Jenna </a:t>
            </a:r>
            <a:r>
              <a:rPr lang="en-US" dirty="0" err="1">
                <a:solidFill>
                  <a:schemeClr val="bg1"/>
                </a:solidFill>
              </a:rPr>
              <a:t>Otragona</a:t>
            </a:r>
            <a:r>
              <a:rPr lang="en-US" dirty="0">
                <a:solidFill>
                  <a:schemeClr val="bg1"/>
                </a:solidFill>
              </a:rPr>
              <a:t>.</a:t>
            </a:r>
          </a:p>
          <a:p>
            <a:pPr marL="0" indent="0">
              <a:buNone/>
            </a:pPr>
            <a:r>
              <a:rPr lang="en-US" dirty="0">
                <a:solidFill>
                  <a:schemeClr val="bg1"/>
                </a:solidFill>
              </a:rPr>
              <a:t>P.S: This character is not real.</a:t>
            </a:r>
          </a:p>
          <a:p>
            <a:pPr marL="0" indent="0">
              <a:buNone/>
            </a:pPr>
            <a:endParaRPr lang="en-US" dirty="0">
              <a:solidFill>
                <a:schemeClr val="bg1"/>
              </a:solidFill>
            </a:endParaRPr>
          </a:p>
        </p:txBody>
      </p:sp>
    </p:spTree>
    <p:extLst>
      <p:ext uri="{BB962C8B-B14F-4D97-AF65-F5344CB8AC3E}">
        <p14:creationId xmlns:p14="http://schemas.microsoft.com/office/powerpoint/2010/main" val="3257202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C4A4-546C-48B2-80A1-416A248285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C4EBA2-1800-4B2E-A673-E37323E6E5DB}"/>
              </a:ext>
            </a:extLst>
          </p:cNvPr>
          <p:cNvSpPr>
            <a:spLocks noGrp="1"/>
          </p:cNvSpPr>
          <p:nvPr>
            <p:ph idx="1"/>
          </p:nvPr>
        </p:nvSpPr>
        <p:spPr/>
        <p:txBody>
          <a:bodyPr>
            <a:normAutofit fontScale="55000" lnSpcReduction="20000"/>
          </a:bodyPr>
          <a:lstStyle/>
          <a:p>
            <a:pPr marL="0" indent="0">
              <a:buNone/>
            </a:pPr>
            <a:r>
              <a:rPr lang="en-US" dirty="0">
                <a:solidFill>
                  <a:schemeClr val="bg1"/>
                </a:solidFill>
              </a:rPr>
              <a:t>Min </a:t>
            </a:r>
            <a:r>
              <a:rPr lang="en-US" dirty="0" err="1">
                <a:solidFill>
                  <a:schemeClr val="bg1"/>
                </a:solidFill>
              </a:rPr>
              <a:t>Khant</a:t>
            </a:r>
            <a:r>
              <a:rPr lang="en-US" dirty="0">
                <a:solidFill>
                  <a:schemeClr val="bg1"/>
                </a:solidFill>
              </a:rPr>
              <a:t> is a middle </a:t>
            </a:r>
            <a:r>
              <a:rPr lang="en-US" dirty="0" err="1">
                <a:solidFill>
                  <a:schemeClr val="bg1"/>
                </a:solidFill>
              </a:rPr>
              <a:t>schoo</a:t>
            </a:r>
            <a:r>
              <a:rPr lang="en-US" dirty="0">
                <a:solidFill>
                  <a:schemeClr val="bg1"/>
                </a:solidFill>
              </a:rPr>
              <a:t> student. He is very hard-working to archive his goals. He usually fells happy all the time because he doesn’t really care what people think about him or what people thinks about him. Because of his actions he always feels secure. He has a family member of 5.</a:t>
            </a:r>
          </a:p>
          <a:p>
            <a:pPr marL="0" indent="0">
              <a:buNone/>
            </a:pPr>
            <a:r>
              <a:rPr lang="en-US" dirty="0">
                <a:solidFill>
                  <a:schemeClr val="bg1"/>
                </a:solidFill>
              </a:rPr>
              <a:t>Min </a:t>
            </a:r>
            <a:r>
              <a:rPr lang="en-US" dirty="0" err="1">
                <a:solidFill>
                  <a:schemeClr val="bg1"/>
                </a:solidFill>
              </a:rPr>
              <a:t>Khant</a:t>
            </a:r>
            <a:r>
              <a:rPr lang="en-US" dirty="0">
                <a:solidFill>
                  <a:schemeClr val="bg1"/>
                </a:solidFill>
              </a:rPr>
              <a:t> had a stress week because he had to do many assignments every day before due. His best friend is always busy but he is always there for him. Min </a:t>
            </a:r>
            <a:r>
              <a:rPr lang="en-US" dirty="0" err="1">
                <a:solidFill>
                  <a:schemeClr val="bg1"/>
                </a:solidFill>
              </a:rPr>
              <a:t>Khant</a:t>
            </a:r>
            <a:r>
              <a:rPr lang="en-US" dirty="0">
                <a:solidFill>
                  <a:schemeClr val="bg1"/>
                </a:solidFill>
              </a:rPr>
              <a:t> have many friends. His friend is not very social but he is </a:t>
            </a:r>
            <a:r>
              <a:rPr lang="en-US" dirty="0" err="1">
                <a:solidFill>
                  <a:schemeClr val="bg1"/>
                </a:solidFill>
              </a:rPr>
              <a:t>exteremely</a:t>
            </a:r>
            <a:r>
              <a:rPr lang="en-US" dirty="0">
                <a:solidFill>
                  <a:schemeClr val="bg1"/>
                </a:solidFill>
              </a:rPr>
              <a:t> smart and have a good memory. Min </a:t>
            </a:r>
            <a:r>
              <a:rPr lang="en-US" dirty="0" err="1">
                <a:solidFill>
                  <a:schemeClr val="bg1"/>
                </a:solidFill>
              </a:rPr>
              <a:t>Khant</a:t>
            </a:r>
            <a:r>
              <a:rPr lang="en-US" dirty="0">
                <a:solidFill>
                  <a:schemeClr val="bg1"/>
                </a:solidFill>
              </a:rPr>
              <a:t> like sports and play every day. His favorite sport is football. Min </a:t>
            </a:r>
            <a:r>
              <a:rPr lang="en-US" dirty="0" err="1">
                <a:solidFill>
                  <a:schemeClr val="bg1"/>
                </a:solidFill>
              </a:rPr>
              <a:t>Khant</a:t>
            </a:r>
            <a:r>
              <a:rPr lang="en-US" dirty="0">
                <a:solidFill>
                  <a:schemeClr val="bg1"/>
                </a:solidFill>
              </a:rPr>
              <a:t> is very friendly and trustable. He cares for his friends but he doesn’t know how to cheer up their friends when his friends are depressed or sad. He likes to hang out with his friends more than anything. He is very forgettable and has a bad memory. He doesn’t often share his feelings with his friends.</a:t>
            </a:r>
          </a:p>
          <a:p>
            <a:pPr marL="0" indent="0">
              <a:buNone/>
            </a:pPr>
            <a:r>
              <a:rPr lang="en-US" dirty="0">
                <a:solidFill>
                  <a:schemeClr val="bg1"/>
                </a:solidFill>
              </a:rPr>
              <a:t>Min </a:t>
            </a:r>
            <a:r>
              <a:rPr lang="en-US" dirty="0" err="1">
                <a:solidFill>
                  <a:schemeClr val="bg1"/>
                </a:solidFill>
              </a:rPr>
              <a:t>Khant</a:t>
            </a:r>
            <a:r>
              <a:rPr lang="en-US" dirty="0">
                <a:solidFill>
                  <a:schemeClr val="bg1"/>
                </a:solidFill>
              </a:rPr>
              <a:t> often have problems at school but somehow, he always solves them easily. He gets easily bored and wants to be a cloud, flowing together with the wind. He is a calm and easy to talk to because he never gets mad which is one of the good points of him.</a:t>
            </a:r>
          </a:p>
          <a:p>
            <a:pPr marL="0" indent="0">
              <a:buNone/>
            </a:pPr>
            <a:endParaRPr lang="en-US" dirty="0">
              <a:solidFill>
                <a:schemeClr val="bg1"/>
              </a:solidFill>
            </a:endParaRPr>
          </a:p>
        </p:txBody>
      </p:sp>
    </p:spTree>
    <p:extLst>
      <p:ext uri="{BB962C8B-B14F-4D97-AF65-F5344CB8AC3E}">
        <p14:creationId xmlns:p14="http://schemas.microsoft.com/office/powerpoint/2010/main" val="2100028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40000" lnSpcReduction="20000"/>
          </a:bodyPr>
          <a:lstStyle/>
          <a:p>
            <a:pPr marL="0" indent="0">
              <a:buNone/>
            </a:pPr>
            <a:r>
              <a:rPr lang="en-US" dirty="0">
                <a:solidFill>
                  <a:schemeClr val="bg1"/>
                </a:solidFill>
              </a:rPr>
              <a:t>Sharon was a renowned general surgeon working at one of the best hospitals in the country. Today, she had one of the most exhausting days. It was one of those days where she had to operate on tons of emergency cases. There was nothing out of ordinary, but the problem arises when she arrived at work.</a:t>
            </a:r>
          </a:p>
          <a:p>
            <a:pPr marL="0" indent="0">
              <a:buNone/>
            </a:pPr>
            <a:r>
              <a:rPr lang="en-US" dirty="0">
                <a:solidFill>
                  <a:schemeClr val="bg1"/>
                </a:solidFill>
              </a:rPr>
              <a:t>She was taking a seat at her desk when the calls from the E.R flooded in. She didn’t have time to afford to even think about breakfast. When she arrived at the E.R, she was greeted by a parasol who came in due to frostbite. It was something she had handled several times before, but the something unexpected awaits her. The parasol’s legs were rotten and was covered with maggots. The doctors and nurses in the E.R didn’t even dare to move, but since Sharon was an audacious girl, she didn’t hesitate one bit to eradicate the maggots. After the frostbite case, another unbelievable case held her back from eating. It was much more complex this time; a battery pierced into the patient’s eyes. It was something she couldn’t handle herself. Therefore, she had to ask help from other departments and many cases kept on coming in. It was a very long day and she spent hers in the E.R and the O.R. As expected, she wore her grubby surgical scrub along with her 10 years old worn-out crocs. If strangers see her, they might think she’s a really messy person. However, if you visit her house, it’s spotlessly clean. One of the main reasons is because she spends majority of her time in the hospital. Therefore, she has no time to afford to make her house a mess. The only thing she has in her house would be books. She’s a really diverse person; she reads every kinds of books and is interested in many different things. Everyone in her family went to prestigious universities and since she had been with them for so long, she had their blood in them. All her siblings became an exemplary to many young people and inspire many people. She emulated her siblings and it was one of the reasons why she got to where she is now.</a:t>
            </a:r>
          </a:p>
          <a:p>
            <a:pPr marL="0" indent="0">
              <a:buNone/>
            </a:pPr>
            <a:r>
              <a:rPr lang="en-US" dirty="0">
                <a:solidFill>
                  <a:schemeClr val="bg1"/>
                </a:solidFill>
              </a:rPr>
              <a:t>After the exhausting long day, she met up her best friend Andrea. He is a shy and introverted person, but he was good at his job. His personality was the opposite of Sharon. However, they’re very comfortable around one another; they are practically family. They knew one another since high school, way before entering medic school. After talking about their days for about an hour, she went home. It was around 4 in the morning. Nevertheless, she went back to work at 9 in the morning</a:t>
            </a:r>
          </a:p>
          <a:p>
            <a:pPr marL="0" indent="0">
              <a:buNone/>
            </a:pPr>
            <a:endParaRPr lang="en-US" dirty="0">
              <a:solidFill>
                <a:schemeClr val="bg1"/>
              </a:solidFill>
            </a:endParaRPr>
          </a:p>
        </p:txBody>
      </p:sp>
    </p:spTree>
    <p:extLst>
      <p:ext uri="{BB962C8B-B14F-4D97-AF65-F5344CB8AC3E}">
        <p14:creationId xmlns:p14="http://schemas.microsoft.com/office/powerpoint/2010/main" val="3067939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85000" lnSpcReduction="20000"/>
          </a:bodyPr>
          <a:lstStyle/>
          <a:p>
            <a:pPr marL="0" indent="0">
              <a:buNone/>
            </a:pPr>
            <a:r>
              <a:rPr lang="en-US" dirty="0">
                <a:solidFill>
                  <a:schemeClr val="bg1"/>
                </a:solidFill>
              </a:rPr>
              <a:t>My character is happy and is well. My character’s job is to learn lessons at school. My character hasn’t done that much today. He has done his homework in the morning. He has done the chores for his parents and have played football and had played with his friends. My character is so far wearing his advertisement shirts which his parents got from the companies and trousers. He wears a red, long trouser and a big blue shirt. He lives in a big house with a huge garden which is green and fresh. His family’s name is Dan. His best friend is John and Tom and he usually plays with them. They are very kind and playful. My character’s .name is James and he is having a great life with his friends and families.</a:t>
            </a:r>
          </a:p>
        </p:txBody>
      </p:sp>
    </p:spTree>
    <p:extLst>
      <p:ext uri="{BB962C8B-B14F-4D97-AF65-F5344CB8AC3E}">
        <p14:creationId xmlns:p14="http://schemas.microsoft.com/office/powerpoint/2010/main" val="2499407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55000" lnSpcReduction="20000"/>
          </a:bodyPr>
          <a:lstStyle/>
          <a:p>
            <a:pPr marL="0" indent="0">
              <a:buNone/>
            </a:pPr>
            <a:r>
              <a:rPr lang="en-US" dirty="0">
                <a:solidFill>
                  <a:schemeClr val="bg1"/>
                </a:solidFill>
              </a:rPr>
              <a:t>Ethan Lainson was chilling. He was wearing a green, dull and oversized T-shirt, sporty shorts with 3 stripes on the side with green and white spotted Crocs on his bare feet. He also wears a classic black Casio watch on his left hand.</a:t>
            </a:r>
          </a:p>
          <a:p>
            <a:pPr marL="0" indent="0">
              <a:buNone/>
            </a:pPr>
            <a:r>
              <a:rPr lang="en-US" dirty="0">
                <a:solidFill>
                  <a:schemeClr val="bg1"/>
                </a:solidFill>
              </a:rPr>
              <a:t>Ethan is a YouTube content creator. Today, he has 10 million subscribers and was very happy. He celebrated it with a big party. He even did a giveaway in his YouTube channel.</a:t>
            </a:r>
          </a:p>
          <a:p>
            <a:pPr marL="0" indent="0">
              <a:buNone/>
            </a:pPr>
            <a:r>
              <a:rPr lang="en-US" dirty="0">
                <a:solidFill>
                  <a:schemeClr val="bg1"/>
                </a:solidFill>
              </a:rPr>
              <a:t>He lives in a rented apartment with a bedroom, a bathroom and a kitchen. It has white walls and warm lighting. In his bedroom there is his 1000$ gaming pc on his desk with his office chair. His bed is a single bed with a white cushion. His bathroom has a shower, toilet and a basin. In his kitchen there isn’t anything because he doesn’t cook.</a:t>
            </a:r>
          </a:p>
          <a:p>
            <a:pPr marL="0" indent="0">
              <a:buNone/>
            </a:pPr>
            <a:r>
              <a:rPr lang="en-US" dirty="0">
                <a:solidFill>
                  <a:schemeClr val="bg1"/>
                </a:solidFill>
              </a:rPr>
              <a:t>His dad and mom live together far away. He doesn’t have any siblings. His dad name is George Lainson and his mom name are Kelle Robert. They both work as general store shopkeepers. His dad is about 55 years old and his mom is 53 years old.</a:t>
            </a:r>
          </a:p>
          <a:p>
            <a:pPr marL="0" indent="0">
              <a:buNone/>
            </a:pPr>
            <a:r>
              <a:rPr lang="en-US" dirty="0">
                <a:solidFill>
                  <a:schemeClr val="bg1"/>
                </a:solidFill>
              </a:rPr>
              <a:t>Joshua Wilson is his best friend. He often wears skinny jeans and a shirt. Josh often games with him. In fact, Josh is the one who blew up his house. They were friends since middle school so they know each very well.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165178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55000" lnSpcReduction="20000"/>
          </a:bodyPr>
          <a:lstStyle/>
          <a:p>
            <a:pPr marL="0" indent="0">
              <a:buNone/>
            </a:pPr>
            <a:r>
              <a:rPr lang="en-US" dirty="0">
                <a:solidFill>
                  <a:schemeClr val="bg1"/>
                </a:solidFill>
              </a:rPr>
              <a:t>Anger. A strong feeling of annoyance, displeasure, or hostility. One of the most frightening emotions in the universe. Because of anger, things could be destroyed, plans could be ruined and even damage your brain. If you have uncontrollable anger, you need to seek help immediately. A man named Tom </a:t>
            </a:r>
            <a:r>
              <a:rPr lang="en-US" dirty="0" err="1">
                <a:solidFill>
                  <a:schemeClr val="bg1"/>
                </a:solidFill>
              </a:rPr>
              <a:t>Hankaroof</a:t>
            </a:r>
            <a:r>
              <a:rPr lang="en-US" dirty="0">
                <a:solidFill>
                  <a:schemeClr val="bg1"/>
                </a:solidFill>
              </a:rPr>
              <a:t> had this kind of problem that he needed to fix but, he wouldn’t. He tried to control it or even hide it but it was to oblivious judging by his face. He was in his early teenage age. He is currently trying to finish college but things weren’t going according to his plans for the days. Because of his anger, he talked back to his professors and because of that, his grades got lower and lower. This happened until one of his professor had to retire and a new one came. The new professor almost instantly noticed Tom by his face. He taught the class and by the end of the day he asked tom to stay. They talked and talked and it seems that the professor had an anger issue like Tom. He basically got control of his anger by doing the things that he loved repeatedly. Tom knew exactly the things that he loved but he stopped doing those activities because they got outdated. Anger can be controlled not only with management class, but also with passion, love, </a:t>
            </a:r>
            <a:r>
              <a:rPr lang="en-US" dirty="0" err="1">
                <a:solidFill>
                  <a:schemeClr val="bg1"/>
                </a:solidFill>
              </a:rPr>
              <a:t>caringness</a:t>
            </a:r>
            <a:r>
              <a:rPr lang="en-US" dirty="0">
                <a:solidFill>
                  <a:schemeClr val="bg1"/>
                </a:solidFill>
              </a:rPr>
              <a:t> and doing the things that you did best in. A month later, Tom’s grades got higher and higher because of controlling of his anger and soon enough, he hoped that his college and his teenage life would be over soon enough. </a:t>
            </a:r>
          </a:p>
        </p:txBody>
      </p:sp>
    </p:spTree>
    <p:extLst>
      <p:ext uri="{BB962C8B-B14F-4D97-AF65-F5344CB8AC3E}">
        <p14:creationId xmlns:p14="http://schemas.microsoft.com/office/powerpoint/2010/main" val="1719270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40000" lnSpcReduction="20000"/>
          </a:bodyPr>
          <a:lstStyle/>
          <a:p>
            <a:pPr marL="0" indent="0">
              <a:buNone/>
            </a:pPr>
            <a:r>
              <a:rPr lang="en-US" dirty="0">
                <a:solidFill>
                  <a:schemeClr val="bg1"/>
                </a:solidFill>
              </a:rPr>
              <a:t>Johnathan Smith had just woken up and was readying for work as an engineer. John entered the construction site and was immediately greeted by his friend, Sam Wilson, a caring and optimistic friend of john. Time passes by as John was writing in his diary.</a:t>
            </a:r>
          </a:p>
          <a:p>
            <a:pPr marL="0" indent="0">
              <a:buNone/>
            </a:pPr>
            <a:r>
              <a:rPr lang="en-US" dirty="0">
                <a:solidFill>
                  <a:schemeClr val="bg1"/>
                </a:solidFill>
              </a:rPr>
              <a:t>“March 26,</a:t>
            </a:r>
          </a:p>
          <a:p>
            <a:pPr marL="0" indent="0">
              <a:buNone/>
            </a:pPr>
            <a:r>
              <a:rPr lang="en-US" dirty="0">
                <a:solidFill>
                  <a:schemeClr val="bg1"/>
                </a:solidFill>
              </a:rPr>
              <a:t>Today was easier than any normal day, I enter the site and was greeted by my friend. I didn’t need to work hard like the previous days, but I feel tired. I am on a break now and I will have to work again soon.”</a:t>
            </a:r>
          </a:p>
          <a:p>
            <a:pPr marL="0" indent="0">
              <a:buNone/>
            </a:pPr>
            <a:r>
              <a:rPr lang="en-US" dirty="0">
                <a:solidFill>
                  <a:schemeClr val="bg1"/>
                </a:solidFill>
              </a:rPr>
              <a:t>Just after writing in his diary, he was called by his superior to start working again. Just when he started, his friend told him that he got a letter. The letter was from his family, as he read, he asked his superior that a day off for tomorrow was possible. His father was hospitalized after slipping and breaking some of him bones. The incident was not very big of a problem, he was called because his mother is going to somewhere and it was going to last a while and someone was need to take care of the house.</a:t>
            </a:r>
          </a:p>
          <a:p>
            <a:pPr marL="0" indent="0">
              <a:buNone/>
            </a:pPr>
            <a:r>
              <a:rPr lang="en-US" dirty="0">
                <a:solidFill>
                  <a:schemeClr val="bg1"/>
                </a:solidFill>
              </a:rPr>
              <a:t>The next day John took the train early in the morning. It was a 2-hour ride from his place to his destination. Later that day, he arrived at his former home. “Hello there” said a mysterious young woman, both immediately recognized each other as cousin from the past and. They talked to each other a bit about how much they missed each other. They then head out to go to a store to get food for dinner. As the sister was buying ingredients for a dish, she bought a lottery ticket. She went back home but as she was doing so, a car came out of nowhere and crashing into her. She was in a server condition; the condition can be fixed but it was really expensive. That night, he was thinking about where to get the money and he heard the lottery show was going on. He remembered that her sister bought a ticket and luckily, he won a total of $5000. It was more than enough to pay for the hospital bills for his sister. He told his parents about the news and</a:t>
            </a:r>
          </a:p>
          <a:p>
            <a:pPr marL="0" indent="0">
              <a:buNone/>
            </a:pPr>
            <a:r>
              <a:rPr lang="en-US" dirty="0">
                <a:solidFill>
                  <a:schemeClr val="bg1"/>
                </a:solidFill>
              </a:rPr>
              <a:t>the mother came back worried. John had to head back to the city because he had work to do. A few months later, he heard that she was doing fine and ok. He was later invited back to their house and finally have a family reunion.</a:t>
            </a:r>
          </a:p>
          <a:p>
            <a:pPr marL="0" indent="0">
              <a:buNone/>
            </a:pPr>
            <a:endParaRPr lang="en-US" dirty="0">
              <a:solidFill>
                <a:schemeClr val="bg1"/>
              </a:solidFill>
            </a:endParaRPr>
          </a:p>
        </p:txBody>
      </p:sp>
    </p:spTree>
    <p:extLst>
      <p:ext uri="{BB962C8B-B14F-4D97-AF65-F5344CB8AC3E}">
        <p14:creationId xmlns:p14="http://schemas.microsoft.com/office/powerpoint/2010/main" val="3605565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fontScale="40000" lnSpcReduction="20000"/>
          </a:bodyPr>
          <a:lstStyle/>
          <a:p>
            <a:pPr marL="0" indent="0">
              <a:buNone/>
            </a:pPr>
            <a:r>
              <a:rPr lang="en-US" dirty="0">
                <a:solidFill>
                  <a:schemeClr val="bg1"/>
                </a:solidFill>
              </a:rPr>
              <a:t>Christiana is a middle school student, she is mostly worried about everything. She usually feels apprehension, disquiet, suffering. She feels that she is been constantly been judged by people around her. Due to that she usually wears baggy clothes and huge sweatshirts. She is an </a:t>
            </a:r>
            <a:r>
              <a:rPr lang="en-US" dirty="0" err="1">
                <a:solidFill>
                  <a:schemeClr val="bg1"/>
                </a:solidFill>
              </a:rPr>
              <a:t>ominvert</a:t>
            </a:r>
            <a:r>
              <a:rPr lang="en-US" dirty="0">
                <a:solidFill>
                  <a:schemeClr val="bg1"/>
                </a:solidFill>
              </a:rPr>
              <a:t>. She has five family member, she has a comfortable living. She has an older brother and sister. She lives in a mansion which is located in abandoned area. She doesn’t have many friends but she have a one close friend named Sierra. She is the complete opposite of her. She is out - going and popular. She usually isn’t there for Christiana because she has many social plans.</a:t>
            </a:r>
          </a:p>
          <a:p>
            <a:pPr marL="0" indent="0">
              <a:buNone/>
            </a:pPr>
            <a:r>
              <a:rPr lang="en-US" dirty="0">
                <a:solidFill>
                  <a:schemeClr val="bg1"/>
                </a:solidFill>
              </a:rPr>
              <a:t>Christiana had a rough week. She didn’t have anyone to sit together at lunch and ate lunch alone. Her best friend was too busy socializing with other students. She also got embarrassed in front of the whole sport teams when she got hit in the head by a ball. She rushed home and wrote in her diary ‘ dear diary, today was the worst day of my life I felt like in wasn’t enough and was disturbing others life. At least my secret kept me happy all day. But I couldn’t live in my imagination the whole day I had to come back to reality, when I did life wasn’t perfect, I was humiliated in front of the whole class and the upper-class men too’. She was good at sports but was afraid of how the others will judge her. Her secret was something which nobody knew not even her best friend, she kept it to herself for years. Even despise all the bad things going on in her life she was never sad she was always happy and smiling. Does she have a hobby? She may also have someone who kept her happy, the answer is ‘No’. she has a condition call the Delusional disorder, previously called paranoid disorder. It is a type of serious mental illness called a ‘psychosis’ in which a person cannot tell what is real from what is imagined. Her imagination keeps her distracted from all of the world’s problems. She would come back from school and lay down on her bed, stares at the </a:t>
            </a:r>
            <a:r>
              <a:rPr lang="en-US" dirty="0" err="1">
                <a:solidFill>
                  <a:schemeClr val="bg1"/>
                </a:solidFill>
              </a:rPr>
              <a:t>ceilng</a:t>
            </a:r>
            <a:r>
              <a:rPr lang="en-US" dirty="0">
                <a:solidFill>
                  <a:schemeClr val="bg1"/>
                </a:solidFill>
              </a:rPr>
              <a:t> and get lost in her thought. In her thoughts she had a perfect body, face and friend group. She always wished that her imagination would come true. But her imaginations weren’t always good, when she over think’s and she starts to hate her own existence. She complains about how much she hates on her appearance. Which gave her severe anxiety.</a:t>
            </a:r>
          </a:p>
          <a:p>
            <a:pPr marL="0" indent="0">
              <a:buNone/>
            </a:pPr>
            <a:r>
              <a:rPr lang="en-US" dirty="0">
                <a:solidFill>
                  <a:schemeClr val="bg1"/>
                </a:solidFill>
              </a:rPr>
              <a:t>Christiana also was assumed as an introvert. But the truth was that she never found a person she could fully trust. Christiana always want to find to find that person. Although she had lost hope in everything, she always hang on to the hope that she would find a person she could trust just like the person in her imagination.</a:t>
            </a:r>
          </a:p>
          <a:p>
            <a:pPr marL="0" indent="0">
              <a:buNone/>
            </a:pPr>
            <a:endParaRPr lang="en-US" dirty="0">
              <a:solidFill>
                <a:schemeClr val="bg1"/>
              </a:solidFill>
            </a:endParaRPr>
          </a:p>
        </p:txBody>
      </p:sp>
    </p:spTree>
    <p:extLst>
      <p:ext uri="{BB962C8B-B14F-4D97-AF65-F5344CB8AC3E}">
        <p14:creationId xmlns:p14="http://schemas.microsoft.com/office/powerpoint/2010/main" val="431875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3C1-3D53-49C3-BA73-EF90C21489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DA0F2C-48AB-44B8-9D98-69E8D60F5159}"/>
              </a:ext>
            </a:extLst>
          </p:cNvPr>
          <p:cNvSpPr>
            <a:spLocks noGrp="1"/>
          </p:cNvSpPr>
          <p:nvPr>
            <p:ph idx="1"/>
          </p:nvPr>
        </p:nvSpPr>
        <p:spPr/>
        <p:txBody>
          <a:bodyPr>
            <a:normAutofit lnSpcReduction="10000"/>
          </a:bodyPr>
          <a:lstStyle/>
          <a:p>
            <a:pPr marL="0" indent="0">
              <a:buNone/>
            </a:pPr>
            <a:r>
              <a:rPr lang="en-US" dirty="0">
                <a:solidFill>
                  <a:schemeClr val="bg1"/>
                </a:solidFill>
              </a:rPr>
              <a:t>My character was a boy . Today he was so happy because he got girlfriend. His name was Kim </a:t>
            </a:r>
            <a:r>
              <a:rPr lang="en-US" dirty="0" err="1">
                <a:solidFill>
                  <a:schemeClr val="bg1"/>
                </a:solidFill>
              </a:rPr>
              <a:t>tae</a:t>
            </a:r>
            <a:r>
              <a:rPr lang="en-US" dirty="0">
                <a:solidFill>
                  <a:schemeClr val="bg1"/>
                </a:solidFill>
              </a:rPr>
              <a:t> Hyung but I call him v. Me and my boy best friend attended at Busan Art High school. He went cinema wearing black hoodie and jeans with Gucci sneakers .His father name was Mr. Kim. He was one of rich guy in our school. He was famous in the school. I have short hair and I was a little bit fat and my skin is white and I tall and I was </a:t>
            </a:r>
            <a:r>
              <a:rPr lang="en-US" dirty="0" err="1">
                <a:solidFill>
                  <a:schemeClr val="bg1"/>
                </a:solidFill>
              </a:rPr>
              <a:t>wearingbrown</a:t>
            </a:r>
            <a:r>
              <a:rPr lang="en-US" dirty="0">
                <a:solidFill>
                  <a:schemeClr val="bg1"/>
                </a:solidFill>
              </a:rPr>
              <a:t> spot dress and white sneakers  </a:t>
            </a:r>
          </a:p>
        </p:txBody>
      </p:sp>
    </p:spTree>
    <p:extLst>
      <p:ext uri="{BB962C8B-B14F-4D97-AF65-F5344CB8AC3E}">
        <p14:creationId xmlns:p14="http://schemas.microsoft.com/office/powerpoint/2010/main" val="4211086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Michael is 32 years old black men living in Toronto, Canada. Michael work as a janitor in Macdonald’s head office. Michael have a wife name Elizabeth, who is 15 year older than him and she is also a work as head waiter in MacDonald. Michael is a hardworking man but he always faces problem by his little careless mistake and so, do Elvis. Elvis is a handsome light skin guy who work as a security body guard for the mayor of Toronto. Things just work fine for Michael until he made a careless mistake which change his life. Michael always wanted to open a pizza shop. It became just a dream for him but he has saved money and his best friend and wife support him to open a shop. Michael dream is happening but he just needs couple thousand bucks to open his own pizza shop. And in Macdonald they have some special menu for Christmas and new year and they going to make a fair to taste them up. In that fair the city mayor “John Davis” and many celebrities are coming so if you miss doing one thing, the person who did that will be immediately fire. In that occasion day rain are raining so heavily that the floor would slip while you are walking gently. And everyone is on rush because of the mayor is on his way. </a:t>
            </a:r>
            <a:r>
              <a:rPr lang="en-US" dirty="0" err="1">
                <a:solidFill>
                  <a:schemeClr val="bg1"/>
                </a:solidFill>
              </a:rPr>
              <a:t>Elizebeth</a:t>
            </a:r>
            <a:r>
              <a:rPr lang="en-US" dirty="0">
                <a:solidFill>
                  <a:schemeClr val="bg1"/>
                </a:solidFill>
              </a:rPr>
              <a:t> call Michael to tell something about the food so Michael forgot to put a slippery sign on wet floor. Mayor is also in rush that he run and immediately slip and broke his arm. Everyone freaks out including Michael and </a:t>
            </a:r>
            <a:r>
              <a:rPr lang="en-US" dirty="0" err="1">
                <a:solidFill>
                  <a:schemeClr val="bg1"/>
                </a:solidFill>
              </a:rPr>
              <a:t>Elizebeth</a:t>
            </a:r>
            <a:r>
              <a:rPr lang="en-US" dirty="0">
                <a:solidFill>
                  <a:schemeClr val="bg1"/>
                </a:solidFill>
              </a:rPr>
              <a:t>. Elvis phone after one -hour of accident happen. It’s not too good according to Elvis but Michael smile studently. Which means that even though Michael get fired by his manager, the mayor feels sad for him and help him because John was always start from bottom and he also often make a lot mistake. Making mistake help him to get what he wants to be.</a:t>
            </a:r>
          </a:p>
        </p:txBody>
      </p:sp>
    </p:spTree>
    <p:extLst>
      <p:ext uri="{BB962C8B-B14F-4D97-AF65-F5344CB8AC3E}">
        <p14:creationId xmlns:p14="http://schemas.microsoft.com/office/powerpoint/2010/main" val="1711953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My character name is Charlotte. Her face was sad and lovely with bright things in it, bright eyes and a bright passionate mouth. Her blond hair is like a white flame and her beauty is like a rainbow appearing after a thunderous storm. She is a young brilliant news reporter. Today, she was returning back to her home by a subway and suddenly a train petrified as it was going to skip one train station. Everyone collided each other like a tornado has blast the whole city. A man had accidently run into the butt of Charlotte and each and every one gaze at them. Charlotte felt humiliated and slap on the man’s cheek which became as red as a rose and she suddenly knocked over the bottle of water in the bag of one passenger and the bottle flew and the fly of the man’s trouser got wet by the water which looked like he had pee in his pants. She was wearing a scarlet dress mixed with yellow which looks like a sun appearing on the evening beach. The house was welcoming from the open door to the wide hallway. Upon the walls were the photographs of her family members, obviously so attractive. The floor was old-fashioned carpet with a blend of dark red and blue. She doesn’t have any family members and she is always lonely as a parrot trapped in a cage. She only has one best friend and her name was Paige. Paige is kind-hearted person and always help other who are facing troubles. Charlotte and Paige were best friend since from pre-school. </a:t>
            </a:r>
          </a:p>
        </p:txBody>
      </p:sp>
    </p:spTree>
    <p:extLst>
      <p:ext uri="{BB962C8B-B14F-4D97-AF65-F5344CB8AC3E}">
        <p14:creationId xmlns:p14="http://schemas.microsoft.com/office/powerpoint/2010/main" val="2500012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40000" lnSpcReduction="20000"/>
          </a:bodyPr>
          <a:lstStyle/>
          <a:p>
            <a:pPr marL="0" indent="0">
              <a:buNone/>
            </a:pPr>
            <a:r>
              <a:rPr lang="en-US" dirty="0">
                <a:solidFill>
                  <a:schemeClr val="bg1"/>
                </a:solidFill>
              </a:rPr>
              <a:t>There is a boy name George. He live with his parents and he have a rough life since his early childhood. He usually likes to wear stylist clothes like hoodies and jeans with sneakers. Now is wearing a off-white hoodie and a pair of jeans because he is getting ready to hangout with his friends although his parents didn’t really want him to go since there is a pandemic outbreak. Of course, he wears a mask and a bottle of hand sanitizer. His best friends are David, Kevin and Michael. David is a normal and average boy who likes to have fun and he doesn’t really care about fashion compare to the other friends. Kevin and Michael are alike since they unexpectedly have the same favorite food and color which is blue. As I was saying, George’s parents are very overprotective. His father is a businessman and his mother as a house wife doing everyday work day and night. Their parents are kind of strict. So George is already getting ready since he woke up this morning. He is a really energetic and a positive type of person. He is kind and care for </a:t>
            </a:r>
            <a:r>
              <a:rPr lang="en-US" dirty="0" err="1">
                <a:solidFill>
                  <a:schemeClr val="bg1"/>
                </a:solidFill>
              </a:rPr>
              <a:t>people.Later</a:t>
            </a:r>
            <a:r>
              <a:rPr lang="en-US" dirty="0">
                <a:solidFill>
                  <a:schemeClr val="bg1"/>
                </a:solidFill>
              </a:rPr>
              <a:t> his friends picked him up and go to a mall to spent time like all teenagers do. They talked and have fun all day. Well, since he was having really fun, he forgot what his parents said to him, which was a reminder for him to came back home early before 8pm sharp. A few hours later, the clock strike 8:30pm and when George looked at the time he suddenly knew what is going to happen to him when he get back home. So he asked his friends for a ride home. When he stepped on the front door, he shriveled as it was very cold</a:t>
            </a:r>
          </a:p>
          <a:p>
            <a:pPr marL="0" indent="0">
              <a:buNone/>
            </a:pPr>
            <a:r>
              <a:rPr lang="en-US" dirty="0">
                <a:solidFill>
                  <a:schemeClr val="bg1"/>
                </a:solidFill>
              </a:rPr>
              <a:t>in the room. The door creaked as it opened. When he take a peek around the round the house, he notice something that was wrong. The whole house was silent and as dim as a forest. He checked the kitchen, the living room and the storeroom or the basement. He was very scared and frightened but he checked the bedroom………………………………….he saw his parents…………..sleeping in the bed. He sighed in relief and went to </a:t>
            </a:r>
            <a:r>
              <a:rPr lang="en-US" dirty="0" err="1">
                <a:solidFill>
                  <a:schemeClr val="bg1"/>
                </a:solidFill>
              </a:rPr>
              <a:t>bed.i</a:t>
            </a:r>
            <a:endParaRPr lang="en-US" dirty="0">
              <a:solidFill>
                <a:schemeClr val="bg1"/>
              </a:solidFill>
            </a:endParaRP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58343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47500" lnSpcReduction="20000"/>
          </a:bodyPr>
          <a:lstStyle/>
          <a:p>
            <a:pPr marL="0" indent="0">
              <a:buNone/>
            </a:pPr>
            <a:r>
              <a:rPr lang="en-US" dirty="0">
                <a:solidFill>
                  <a:schemeClr val="bg1"/>
                </a:solidFill>
              </a:rPr>
              <a:t>My character is Phil who is an overweight man in his late forties. He works as a cab driver and he isn’t rich at all. He isn’t one of the cleverest either as he’d failed eighth grade twice and dropped out of school. He lives alone in a cramped apartment with his only friend, his dog. If I were to describe him in one word, it’ll be a “loser”. Even so, he is very hardworking and kind-hearted and would easily help a person in need.</a:t>
            </a:r>
          </a:p>
          <a:p>
            <a:pPr marL="0" indent="0">
              <a:buNone/>
            </a:pPr>
            <a:r>
              <a:rPr lang="en-US" dirty="0">
                <a:solidFill>
                  <a:schemeClr val="bg1"/>
                </a:solidFill>
              </a:rPr>
              <a:t>Today, he is wearing a dark blue, short-sleeved shirt together with brown pants. He is driving around town in hope of finding some passengers in his dirty, old cab when he receives a call. He swiftly drives to the passenger who was a couple of blocks down the street. The passenger was a young man in a suit carrying a suitcase with him. He stops to let him in. He asks where to and the man kindly answers “To the airport please.”</a:t>
            </a:r>
          </a:p>
          <a:p>
            <a:pPr marL="0" indent="0">
              <a:buNone/>
            </a:pPr>
            <a:r>
              <a:rPr lang="en-US" dirty="0">
                <a:solidFill>
                  <a:schemeClr val="bg1"/>
                </a:solidFill>
              </a:rPr>
              <a:t>During the car ride they have a good chat about politics, football, movies and they are having fun. Phil learns that the man is attending an important business meeting in another country. But then, out of the blue, the man asks Phil about his financial status. Phil freezes for a moment then slowly answers, “Well, things... haven’t been easy for me.” This totally destroys the conversation and an awkward silence follows.</a:t>
            </a:r>
          </a:p>
          <a:p>
            <a:pPr marL="0" indent="0">
              <a:buNone/>
            </a:pPr>
            <a:r>
              <a:rPr lang="en-US" dirty="0">
                <a:solidFill>
                  <a:schemeClr val="bg1"/>
                </a:solidFill>
              </a:rPr>
              <a:t>They eventually get to the airport and the man left. Phil then drives home feeling really bad for himself and felt like he’d said something he shouldn’t have. He parks his car in the parking lot, gets out and locks the car when he discovers a white envelope sitting on the back seat. It had “Here’s a small tip” written on the outside. When he opens it to see hundred-dollar bills stacked on top of each other which would add up to 10,000.</a:t>
            </a:r>
          </a:p>
          <a:p>
            <a:pPr marL="0" indent="0">
              <a:buNone/>
            </a:pPr>
            <a:endParaRPr lang="en-US" dirty="0">
              <a:solidFill>
                <a:schemeClr val="bg1"/>
              </a:solidFill>
            </a:endParaRPr>
          </a:p>
        </p:txBody>
      </p:sp>
    </p:spTree>
    <p:extLst>
      <p:ext uri="{BB962C8B-B14F-4D97-AF65-F5344CB8AC3E}">
        <p14:creationId xmlns:p14="http://schemas.microsoft.com/office/powerpoint/2010/main" val="2926968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1. My character is usually worried when he does something wrong.</a:t>
            </a:r>
          </a:p>
          <a:p>
            <a:pPr marL="0" indent="0">
              <a:buNone/>
            </a:pPr>
            <a:r>
              <a:rPr lang="en-US" dirty="0">
                <a:solidFill>
                  <a:schemeClr val="bg1"/>
                </a:solidFill>
              </a:rPr>
              <a:t>2. My character’s job is a businessman.</a:t>
            </a:r>
          </a:p>
          <a:p>
            <a:pPr marL="0" indent="0">
              <a:buNone/>
            </a:pPr>
            <a:r>
              <a:rPr lang="en-US" dirty="0">
                <a:solidFill>
                  <a:schemeClr val="bg1"/>
                </a:solidFill>
              </a:rPr>
              <a:t>3. My character name is Bob and today he accidentally hit a boy with his car while he was rushing through traffic to work. He had no time to send the boy to the hospital so he gave his business card and told him to come find him. He promised the boy that he will pay all the bills but one thing he didn’t know was that the boy was completely fine and he was trying to get free money from Bob because he seems rich.</a:t>
            </a:r>
          </a:p>
          <a:p>
            <a:pPr marL="0" indent="0">
              <a:buNone/>
            </a:pPr>
            <a:r>
              <a:rPr lang="en-US" dirty="0">
                <a:solidFill>
                  <a:schemeClr val="bg1"/>
                </a:solidFill>
              </a:rPr>
              <a:t>4. Bob is wearing a quietly upper-class clothes; a black jacket, a red tie and some shiny shoes.</a:t>
            </a:r>
          </a:p>
          <a:p>
            <a:pPr marL="0" indent="0">
              <a:buNone/>
            </a:pPr>
            <a:r>
              <a:rPr lang="en-US" dirty="0">
                <a:solidFill>
                  <a:schemeClr val="bg1"/>
                </a:solidFill>
              </a:rPr>
              <a:t>5. Bob lives in a big mansion.</a:t>
            </a:r>
          </a:p>
          <a:p>
            <a:pPr marL="0" indent="0">
              <a:buNone/>
            </a:pPr>
            <a:r>
              <a:rPr lang="en-US" dirty="0">
                <a:solidFill>
                  <a:schemeClr val="bg1"/>
                </a:solidFill>
              </a:rPr>
              <a:t>6. Bob lives with his wife, his 2 sons and a daughter.</a:t>
            </a:r>
          </a:p>
          <a:p>
            <a:pPr marL="0" indent="0">
              <a:buNone/>
            </a:pPr>
            <a:r>
              <a:rPr lang="en-US" dirty="0">
                <a:solidFill>
                  <a:schemeClr val="bg1"/>
                </a:solidFill>
              </a:rPr>
              <a:t>7. Bob’s best friend is his business associate. They had known each other since they were young.</a:t>
            </a:r>
          </a:p>
          <a:p>
            <a:pPr marL="0" indent="0">
              <a:buNone/>
            </a:pPr>
            <a:r>
              <a:rPr lang="en-US" dirty="0">
                <a:solidFill>
                  <a:schemeClr val="bg1"/>
                </a:solidFill>
              </a:rPr>
              <a:t>8. My character’s full name is Bob </a:t>
            </a:r>
            <a:r>
              <a:rPr lang="en-US" dirty="0" err="1">
                <a:solidFill>
                  <a:schemeClr val="bg1"/>
                </a:solidFill>
              </a:rPr>
              <a:t>Frankli</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461198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47500" lnSpcReduction="20000"/>
          </a:bodyPr>
          <a:lstStyle/>
          <a:p>
            <a:pPr marL="0" indent="0">
              <a:buNone/>
            </a:pPr>
            <a:r>
              <a:rPr lang="en-US" dirty="0">
                <a:solidFill>
                  <a:schemeClr val="bg1"/>
                </a:solidFill>
              </a:rPr>
              <a:t>Day 1</a:t>
            </a:r>
          </a:p>
          <a:p>
            <a:pPr marL="0" indent="0">
              <a:buNone/>
            </a:pPr>
            <a:r>
              <a:rPr lang="en-US" dirty="0">
                <a:solidFill>
                  <a:schemeClr val="bg1"/>
                </a:solidFill>
              </a:rPr>
              <a:t>I think; I am a thinking thing. I am a thing. I exist, I am necessary. In my consciousness I know, there must be a body, an object made of consciousness. They tell me that object is malfunctioning. They tell me I need to drink the pills. They tell me I mustn’t go outside. They tell me I can’t go out of my room. They tell me I am sick.</a:t>
            </a:r>
          </a:p>
          <a:p>
            <a:pPr marL="0" indent="0">
              <a:buNone/>
            </a:pPr>
            <a:r>
              <a:rPr lang="en-US" dirty="0">
                <a:solidFill>
                  <a:schemeClr val="bg1"/>
                </a:solidFill>
              </a:rPr>
              <a:t>If the object is diseased, then I am diseased. If I am diseased, I am disease. Disease is not a part of me; it is me. It is of me. It is part of me. Every other thing about me is part of me. It is as much a part of me as my eyes or my brains or my intellect or my nerves or my fear.</a:t>
            </a:r>
          </a:p>
          <a:p>
            <a:pPr marL="0" indent="0">
              <a:buNone/>
            </a:pPr>
            <a:r>
              <a:rPr lang="en-US" dirty="0">
                <a:solidFill>
                  <a:schemeClr val="bg1"/>
                </a:solidFill>
              </a:rPr>
              <a:t>Day 2</a:t>
            </a:r>
          </a:p>
          <a:p>
            <a:pPr marL="0" indent="0">
              <a:buNone/>
            </a:pPr>
            <a:r>
              <a:rPr lang="en-US" dirty="0">
                <a:solidFill>
                  <a:schemeClr val="bg1"/>
                </a:solidFill>
              </a:rPr>
              <a:t>The doctors in white coats came again. They told me the object wasn’t showing any improvement; I was still sick.</a:t>
            </a:r>
          </a:p>
          <a:p>
            <a:pPr marL="0" indent="0">
              <a:buNone/>
            </a:pPr>
            <a:r>
              <a:rPr lang="en-US" dirty="0">
                <a:solidFill>
                  <a:schemeClr val="bg1"/>
                </a:solidFill>
              </a:rPr>
              <a:t>If my mind is sick, is ‘ill’, then I am that sickness. I am illness. I am unclean, I am impure. No, wait. I am not merely unclean or impure, I am uncleanliness, impurity. I am the filth that they say infects me. I am what the monsters say is wrong with me. I am what’s wrong.</a:t>
            </a:r>
          </a:p>
          <a:p>
            <a:pPr marL="0" indent="0">
              <a:buNone/>
            </a:pPr>
            <a:r>
              <a:rPr lang="en-US" dirty="0">
                <a:solidFill>
                  <a:schemeClr val="bg1"/>
                </a:solidFill>
              </a:rPr>
              <a:t>I am wrong.</a:t>
            </a:r>
          </a:p>
          <a:p>
            <a:pPr marL="0" indent="0">
              <a:buNone/>
            </a:pPr>
            <a:r>
              <a:rPr lang="en-US" dirty="0">
                <a:solidFill>
                  <a:schemeClr val="bg1"/>
                </a:solidFill>
              </a:rPr>
              <a:t>Is this mental illness? Is this what it will be like in my head, every hour, every day?</a:t>
            </a:r>
          </a:p>
          <a:p>
            <a:pPr marL="0" indent="0">
              <a:buNone/>
            </a:pPr>
            <a:r>
              <a:rPr lang="en-US" dirty="0">
                <a:solidFill>
                  <a:schemeClr val="bg1"/>
                </a:solidFill>
              </a:rPr>
              <a:t>I’ll leave this place and I’ll leave the object behind, because if you aren’t your mind then, who are you? Who am I?</a:t>
            </a:r>
          </a:p>
          <a:p>
            <a:pPr marL="0" indent="0">
              <a:buNone/>
            </a:pPr>
            <a:endParaRPr lang="en-US" dirty="0">
              <a:solidFill>
                <a:schemeClr val="bg1"/>
              </a:solidFill>
            </a:endParaRPr>
          </a:p>
        </p:txBody>
      </p:sp>
    </p:spTree>
    <p:extLst>
      <p:ext uri="{BB962C8B-B14F-4D97-AF65-F5344CB8AC3E}">
        <p14:creationId xmlns:p14="http://schemas.microsoft.com/office/powerpoint/2010/main" val="3247571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lnSpcReduction="10000"/>
          </a:bodyPr>
          <a:lstStyle/>
          <a:p>
            <a:pPr marL="0" indent="0">
              <a:buNone/>
            </a:pPr>
            <a:r>
              <a:rPr lang="en-US" sz="800" dirty="0">
                <a:solidFill>
                  <a:schemeClr val="bg1"/>
                </a:solidFill>
              </a:rPr>
              <a:t>Jasmine Sad and Poor Life to Her Rich Life and How She Have Reach the Goal</a:t>
            </a:r>
          </a:p>
          <a:p>
            <a:pPr marL="0" indent="0">
              <a:buNone/>
            </a:pPr>
            <a:r>
              <a:rPr lang="en-US" sz="800" dirty="0">
                <a:solidFill>
                  <a:schemeClr val="bg1"/>
                </a:solidFill>
              </a:rPr>
              <a:t>First of all, I want to ask you a question. What do you want to be when you get older? Are you excited of my drama? Do you think that this drama will be an interesting drama or not? I know that everyone has their own dreams to reach their goals.</a:t>
            </a:r>
          </a:p>
          <a:p>
            <a:pPr marL="0" indent="0">
              <a:buNone/>
            </a:pPr>
            <a:r>
              <a:rPr lang="en-US" sz="800" dirty="0">
                <a:solidFill>
                  <a:schemeClr val="bg1"/>
                </a:solidFill>
              </a:rPr>
              <a:t>Well let’s get started! In my drama the main character is a girl name call Jasmine. Jasmine father name Mr. Jonny he does not go work because he is sick, so he has to stay at home and her mom name Mrs. Mary she works at one shop. They live at Jasmine Aunty house. Her Aunty name is Mrs. Honey. She is 45 years old. Jasmine has two best friend name call Karan and Holly. Karan is not smart also Holly. But they are very kind to Jasmine, and they know since Grade 4. She attends Private International School where it is in Blue land and is far away from her house. So, she always goes with school bus. But for Karan her house is so near with the school, so she always goes to school by walking. Holly is like Jasmine her house is so far, but she is rich, so she goes by car.</a:t>
            </a:r>
          </a:p>
          <a:p>
            <a:pPr marL="0" indent="0">
              <a:buNone/>
            </a:pPr>
            <a:r>
              <a:rPr lang="en-US" sz="800" dirty="0">
                <a:solidFill>
                  <a:schemeClr val="bg1"/>
                </a:solidFill>
              </a:rPr>
              <a:t>Her Aunty is very scary. She always scolded and shout at Jasmine and her parents. She does not like Mrs. Honey neighbor. Because Jasmine mom and her neighbor is not rich like Jasmine dad, so she does not like her neighbors. She always says negative ways to Mrs. Mary mom and her neighbor. But she is very kind and she buy a lot of clothes for Jasmine. Before Jasmine and her family live in Jasmine Aunty house. She and her family live in other Cities. Because of Jasmine dad is extremely sick so they move to Jasmine Aunty is living at there. The cites is much better than the cites they have lived before. 4- or 5-month Jasmine did not attend school yet. After 4 or 5 months, her mom found the same school as she has attended before and she let her to attend and On January, she started to attend school. First day of school she was very scared but after 1 week she makes a lots friends until Grade 8.</a:t>
            </a:r>
          </a:p>
          <a:p>
            <a:pPr marL="0" indent="0">
              <a:buNone/>
            </a:pPr>
            <a:r>
              <a:rPr lang="en-US" sz="800" dirty="0">
                <a:solidFill>
                  <a:schemeClr val="bg1"/>
                </a:solidFill>
              </a:rPr>
              <a:t>After she have attended Grade 8 and she change school and she attend Grade 9 at other school until Grade 10. At like Grade 8, Jasmine Aunty shout at Jasmine and ask Jasmine “Where is your mom? and Did you touch my computer without any permission from her? “And Jasmine told her that she didn’t touch her computer also is not at house, yet she went outside with Mr. Jonny for a while” but she told her to phone call them. So Jasmine phone call to her mom and dad and they say Why must we have to touch your computer. After 5 or 10 minutes they arrive home.</a:t>
            </a:r>
          </a:p>
          <a:p>
            <a:pPr marL="0" indent="0">
              <a:buNone/>
            </a:pPr>
            <a:r>
              <a:rPr lang="en-US" sz="800" dirty="0">
                <a:solidFill>
                  <a:schemeClr val="bg1"/>
                </a:solidFill>
              </a:rPr>
              <a:t>After they arrive home Jasmine Aunty shouted and said, “JASMINE AND MRS.MARY, CAN COME NEAR TO ME RIGHT NOW!!!”. The reason she thought was they touch her computer and also thought that because of them her computer was lagging. When she calls them, they told that they didn’t touch her computer and Mrs. Mary told her that they swear that they never touch the computer. When Mrs. Honey shout at Jasmine and her mom Jasmine cry a lot and she told her mom that “I did not touch her computer”. Mrs. Mary told Jasmine “I believe you”. Jasmine told her dad that she didn’t touch her computer with her permission. Mr. Jonny told Jasmine “I believe you. Before having like that problem Mrs. Honey told to follow with her to one village to all of us tomorrow for her work. So, Mr. Jonny and Mrs. Mary agree her.</a:t>
            </a:r>
          </a:p>
          <a:p>
            <a:pPr marL="0" indent="0">
              <a:buNone/>
            </a:pPr>
            <a:r>
              <a:rPr lang="en-US" sz="800" dirty="0">
                <a:solidFill>
                  <a:schemeClr val="bg1"/>
                </a:solidFill>
              </a:rPr>
              <a:t>Next day, they have problem yesterday so, Jasmine and her mom and dad do not want to follow with her. Suddenly, Mrs. Honey come and talk to Jasmine and they got surprise. Mrs. Mary think that Mrs. Honey finally know that we did not touch her computer. So, they called back each other, and they arrived the village. Then they come back to their own cities. Jasmine always cry when her Auntie scolded and shout at her. Her mom always told her “Always Be Brave”.</a:t>
            </a:r>
          </a:p>
        </p:txBody>
      </p:sp>
    </p:spTree>
    <p:extLst>
      <p:ext uri="{BB962C8B-B14F-4D97-AF65-F5344CB8AC3E}">
        <p14:creationId xmlns:p14="http://schemas.microsoft.com/office/powerpoint/2010/main" val="3618359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25000" lnSpcReduction="20000"/>
          </a:bodyPr>
          <a:lstStyle/>
          <a:p>
            <a:pPr marL="0" indent="0">
              <a:buNone/>
            </a:pPr>
            <a:r>
              <a:rPr lang="en-US" dirty="0">
                <a:solidFill>
                  <a:schemeClr val="bg1"/>
                </a:solidFill>
              </a:rPr>
              <a:t>At Grade 9 Jasmine and her family did not live in Mrs. Honey House anymore and they change to the new house. Mrs. Honey was crying, and we told her that we will always come and visited to her house often. Mrs. Honey was thinking what she has told Jasmine and her family, scolded them, and shout them when they are staying at her house. She is so lonely, and nobody wants her because she always shouts, scolded. After Jasmine arrived her new house, she was very happy. She loves her new house very much too.</a:t>
            </a:r>
          </a:p>
          <a:p>
            <a:pPr marL="0" indent="0">
              <a:buNone/>
            </a:pPr>
            <a:r>
              <a:rPr lang="en-US" dirty="0">
                <a:solidFill>
                  <a:schemeClr val="bg1"/>
                </a:solidFill>
              </a:rPr>
              <a:t>After three years ago, Jasmine has finished her education Grade 10. So, she started attending University. When she was young, she has to wear glass since Grade 5. At like Grade 7 her friends always tease to her because she looks ugly. Actually, she wasn’t. When she was at Grade 6 every year there is a trip, so she decides to go trip with her best friend name Holly. When she was Grade 7 her there is also a trip so at first, she decides to go trip with her friend name Cherry. But she decided that she will not go trip anymore. Is because Cherry do not want to go trip with her anymore and she decide to choose another girl name call Apple. Almost every girl don’t want to go with her and they told her that she is very talkative and very noisy. Jasmine was going to cry but she told herself not to cry in her mind.</a:t>
            </a:r>
          </a:p>
          <a:p>
            <a:pPr marL="0" indent="0">
              <a:buNone/>
            </a:pPr>
            <a:r>
              <a:rPr lang="en-US" dirty="0">
                <a:solidFill>
                  <a:schemeClr val="bg1"/>
                </a:solidFill>
              </a:rPr>
              <a:t>Well for the first day of attending University, Jasmine stay confidence and she go to the University. Everyone was looking at her. But she just does not care about them and go to her class. In her class too everyone was looking at her. Jasmine was the smartest student in her classroom but when she was young, she is not smart at all. She tries to get a lot of mark, but she got 2 or 3 marks out of 10 only. Because of her Auntie she tries very hard and at like Grade 8 she got the highest mark until University. At University every boys like her so every boys give her a love letter to her. She was famous at University.</a:t>
            </a:r>
          </a:p>
          <a:p>
            <a:pPr marL="0" indent="0">
              <a:buNone/>
            </a:pPr>
            <a:r>
              <a:rPr lang="en-US" dirty="0">
                <a:solidFill>
                  <a:schemeClr val="bg1"/>
                </a:solidFill>
              </a:rPr>
              <a:t>At University teacher say that everybody have to choose 1 King and 1 Queen for their academic. So almost all the boys choose Jasmine. Some of the girls don’t like her and jealous of her because Jasmine was very beautiful and almost every boys like her. Almost all the girls choose the boy name Tom because he is very handsome. So, when every people have chosen. The leader of the school announces and said, “The King is Tom and The Queen is Jasmine”. Everyone was happy. So, they take a photo and the King and Queen was talking each other.</a:t>
            </a:r>
          </a:p>
          <a:p>
            <a:pPr marL="0" indent="0">
              <a:buNone/>
            </a:pPr>
            <a:r>
              <a:rPr lang="en-US" dirty="0">
                <a:solidFill>
                  <a:schemeClr val="bg1"/>
                </a:solidFill>
              </a:rPr>
              <a:t>Next day, there is a new student who is in Jasmine class name John. When John meet her he was thinking and said “I have seen her before” “ Where did I see her” and finally he know that it was his old friend when he was at Grade 7 attending the same school together. So, he goes quickly near her and sit beside her ask her “Have you seen me before” and she said sorry I don’t know you. But he told her “is me John don’t you remember?”. Jasmine say, “there are lots of John how am I supposed to know you!! So please go away near me right now” Tom say “remember? I even told you that you are so ugly when you wear glass.” Suddenly Jasmine just noticed that he is Tom. So, Jasmine told him “sorry for not know and not notice you.” John say, “is alright”. Jasmine class teacher told Jasmine “show where is the library, canteen and </a:t>
            </a:r>
            <a:r>
              <a:rPr lang="en-US" dirty="0" err="1">
                <a:solidFill>
                  <a:schemeClr val="bg1"/>
                </a:solidFill>
              </a:rPr>
              <a:t>etc</a:t>
            </a:r>
            <a:r>
              <a:rPr lang="en-US" dirty="0">
                <a:solidFill>
                  <a:schemeClr val="bg1"/>
                </a:solidFill>
              </a:rPr>
              <a:t> around the school because he is the new student” and Jasmine said “Yes teacher I will show him. After Jasmine class finished, she goes out with John and show where is library, canteen and</a:t>
            </a:r>
          </a:p>
          <a:p>
            <a:pPr marL="0" indent="0">
              <a:buNone/>
            </a:pPr>
            <a:r>
              <a:rPr lang="en-US" dirty="0">
                <a:solidFill>
                  <a:schemeClr val="bg1"/>
                </a:solidFill>
              </a:rPr>
              <a:t>etc. When she was showing her and almost every boys and girls are looking and gossiping about them like who is that boy? Is he her boyfriend? Why Jasmine talking with him? and John heard, and he ask her “why everyone is looking at you” and Jasmine said just let it be. After they have finished looking around the school. They attend another class and 1 day has gone.</a:t>
            </a:r>
          </a:p>
          <a:p>
            <a:pPr marL="0" indent="0">
              <a:buNone/>
            </a:pPr>
            <a:r>
              <a:rPr lang="en-US" dirty="0">
                <a:solidFill>
                  <a:schemeClr val="bg1"/>
                </a:solidFill>
              </a:rPr>
              <a:t>Well the day has gone very quick day by day and is near their final exam and after two weeks they have finished answering the exam and Jasmine ask John can you answer and at first he said “no” and Jasmine was going to cry and John said to her “stop crying I can answer” and John ask how about you she said “yes”. John said, “I want to say something to you” and Jasmine said “yes say”. So, John said “Can I married you?” “I love you since when we started knowing each other at Grade 7.” Jasmine said, “Oh Really!”. John said again “I know that you once have a boyfriend, when I heard you have a boyfriend I was very sad and I don’t want to interrupt you because we are still young that’s why.” Jasmine started to cry again. Jasmine said, “I always worried and think that a person who truly love me will not love me anymore after I have break up with my ex-boyfriend.” “But now the words from you make me happy also make me cry.” “Jasmine also told him that I also love you since we saw each other back.” John said “You love me? And you will married me?” and Jasmine said yes” “but first I will tell my mom and dad first said Jasmine. John said “Ok”. “Then they want back to their home. Jasmine told her mom and dad and they said call him first at next day I want to check him whether he is a good boy or not. Finally, her mom and dad agree him, and her mom let her to married with him.</a:t>
            </a:r>
          </a:p>
          <a:p>
            <a:pPr marL="0" indent="0">
              <a:buNone/>
            </a:pPr>
            <a:r>
              <a:rPr lang="en-US" dirty="0">
                <a:solidFill>
                  <a:schemeClr val="bg1"/>
                </a:solidFill>
              </a:rPr>
              <a:t>After one month’s Jasmine got her new own job and they happily live every after. She has reached her goal and she become richer and richer too</a:t>
            </a:r>
          </a:p>
          <a:p>
            <a:pPr marL="0" indent="0">
              <a:buNone/>
            </a:pPr>
            <a:endParaRPr lang="en-US" dirty="0"/>
          </a:p>
        </p:txBody>
      </p:sp>
    </p:spTree>
    <p:extLst>
      <p:ext uri="{BB962C8B-B14F-4D97-AF65-F5344CB8AC3E}">
        <p14:creationId xmlns:p14="http://schemas.microsoft.com/office/powerpoint/2010/main" val="884453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47500" lnSpcReduction="20000"/>
          </a:bodyPr>
          <a:lstStyle/>
          <a:p>
            <a:pPr marL="0" indent="0">
              <a:buNone/>
            </a:pPr>
            <a:r>
              <a:rPr lang="en-US" dirty="0">
                <a:solidFill>
                  <a:schemeClr val="bg1"/>
                </a:solidFill>
              </a:rPr>
              <a:t>Grey, an English poet and dramatist, the carrier of the literary efforts of The Restoration, was born on July 17, 1631, in AL winkle, Northampton shire, England. He received a classical education at Westminster School and trinity College, Cambridge, and then moved to London in 1657 to begin his career as a professional writer. His first play, “The wild Gallant”, was a failure when first presented, but Grey soon found more success with “The Indian Queen” which served as his first attempt to found a new theatrical genre, the heroic tragedy. The young playwright’s reputation grew quickly, and in 1668 Grey was appointed Poet Laureate of England. That same year, he agreed to write exclusively for Thomas </a:t>
            </a:r>
            <a:r>
              <a:rPr lang="en-US" dirty="0" err="1">
                <a:solidFill>
                  <a:schemeClr val="bg1"/>
                </a:solidFill>
              </a:rPr>
              <a:t>Killegrew's</a:t>
            </a:r>
            <a:r>
              <a:rPr lang="en-US" dirty="0">
                <a:solidFill>
                  <a:schemeClr val="bg1"/>
                </a:solidFill>
              </a:rPr>
              <a:t> theatrical company and became a shareholder. Both this first offering, “</a:t>
            </a:r>
            <a:r>
              <a:rPr lang="en-US" dirty="0" err="1">
                <a:solidFill>
                  <a:schemeClr val="bg1"/>
                </a:solidFill>
              </a:rPr>
              <a:t>Tyrannick</a:t>
            </a:r>
            <a:r>
              <a:rPr lang="en-US" dirty="0">
                <a:solidFill>
                  <a:schemeClr val="bg1"/>
                </a:solidFill>
              </a:rPr>
              <a:t> Love” and “The Conquest of Granada by the Spaniards”, are examples of heroic tragedy. In 1672, however, perhaps sensing the demise of his short – lived genre, Grey turned his hand to comedy and produced “Married a-la-mode" ,a brilliant battle of the sexes, Grey’s relationship with </a:t>
            </a:r>
            <a:r>
              <a:rPr lang="en-US" dirty="0" err="1">
                <a:solidFill>
                  <a:schemeClr val="bg1"/>
                </a:solidFill>
              </a:rPr>
              <a:t>Killigrew’s</a:t>
            </a:r>
            <a:r>
              <a:rPr lang="en-US" dirty="0">
                <a:solidFill>
                  <a:schemeClr val="bg1"/>
                </a:solidFill>
              </a:rPr>
              <a:t> company continued until 16678 at which point he broke with the theatre and offered his latest play, “Oedipus”, a drama he had co-authored with Nathaniel Lee, to another company.</a:t>
            </a:r>
          </a:p>
          <a:p>
            <a:pPr marL="0" indent="0">
              <a:buNone/>
            </a:pPr>
            <a:r>
              <a:rPr lang="en-US" dirty="0">
                <a:solidFill>
                  <a:schemeClr val="bg1"/>
                </a:solidFill>
              </a:rPr>
              <a:t>In his late years, Grey turned to poetry and solidified his reputation as the leading writer of the day with such masterpieces as “Absalom and Ahithophel”. However, he continued to write for the theatre =, producing such as “Don Sebastian”, and “Amphitryon’. He also adapted a number of Shakespeare’s plays including “The Tempest” and “All for love”. In addition, he wrote the libretto for several operas.</a:t>
            </a:r>
          </a:p>
          <a:p>
            <a:pPr marL="0" indent="0">
              <a:buNone/>
            </a:pPr>
            <a:r>
              <a:rPr lang="en-US" dirty="0">
                <a:solidFill>
                  <a:schemeClr val="bg1"/>
                </a:solidFill>
              </a:rPr>
              <a:t>Grey died in London on April 15, 1700, and was buried in Westminster Abbey next to Chaucer.</a:t>
            </a:r>
          </a:p>
          <a:p>
            <a:pPr marL="0" indent="0">
              <a:buNone/>
            </a:pPr>
            <a:endParaRPr lang="en-US" dirty="0">
              <a:solidFill>
                <a:schemeClr val="bg1"/>
              </a:solidFill>
            </a:endParaRPr>
          </a:p>
        </p:txBody>
      </p:sp>
    </p:spTree>
    <p:extLst>
      <p:ext uri="{BB962C8B-B14F-4D97-AF65-F5344CB8AC3E}">
        <p14:creationId xmlns:p14="http://schemas.microsoft.com/office/powerpoint/2010/main" val="3673140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1. Energetic.</a:t>
            </a:r>
          </a:p>
          <a:p>
            <a:pPr marL="0" indent="0">
              <a:buNone/>
            </a:pPr>
            <a:r>
              <a:rPr lang="en-US" dirty="0">
                <a:solidFill>
                  <a:schemeClr val="bg1"/>
                </a:solidFill>
              </a:rPr>
              <a:t>2. She’s a business woman.</a:t>
            </a:r>
          </a:p>
          <a:p>
            <a:pPr marL="0" indent="0">
              <a:buNone/>
            </a:pPr>
            <a:r>
              <a:rPr lang="en-US" dirty="0">
                <a:solidFill>
                  <a:schemeClr val="bg1"/>
                </a:solidFill>
              </a:rPr>
              <a:t>3. Her son just graduated high school and he is going to go to Harvard University to study medicine. She bought her son a new car. She hired a finance manager named Becky. My work is booming and my net worth have reached $1.5 million.</a:t>
            </a:r>
          </a:p>
          <a:p>
            <a:pPr marL="0" indent="0">
              <a:buNone/>
            </a:pPr>
            <a:r>
              <a:rPr lang="en-US" dirty="0">
                <a:solidFill>
                  <a:schemeClr val="bg1"/>
                </a:solidFill>
              </a:rPr>
              <a:t>4. She is wearing a decent designer suit with gold shiny hoop earring and matching Rolex watch.</a:t>
            </a:r>
          </a:p>
          <a:p>
            <a:pPr marL="0" indent="0">
              <a:buNone/>
            </a:pPr>
            <a:r>
              <a:rPr lang="en-US" dirty="0">
                <a:solidFill>
                  <a:schemeClr val="bg1"/>
                </a:solidFill>
              </a:rPr>
              <a:t>5. She lives in modern house. It’s a huge pearl-white house. Inside are beautiful marble floors and counter tops, homely white walls, a room with at least one marvelous painting and a swimming pool with heater.</a:t>
            </a:r>
          </a:p>
          <a:p>
            <a:pPr marL="0" indent="0">
              <a:buNone/>
            </a:pPr>
            <a:r>
              <a:rPr lang="en-US" dirty="0">
                <a:solidFill>
                  <a:schemeClr val="bg1"/>
                </a:solidFill>
              </a:rPr>
              <a:t>6. She is married to Matt (a popular actor). She has two kids (18), a son and a daughter (16). Both of her parents died in a car accident when she was sitting an exam.</a:t>
            </a:r>
          </a:p>
          <a:p>
            <a:pPr marL="0" indent="0">
              <a:buNone/>
            </a:pPr>
            <a:r>
              <a:rPr lang="en-US" dirty="0">
                <a:solidFill>
                  <a:schemeClr val="bg1"/>
                </a:solidFill>
              </a:rPr>
              <a:t>7. She has a gay best friend named Ben. He’s a cheerful, humorous and enthusiastic guy. He is a boyfriend material but since he is gay, it’s very depressing. Even though he’s single he doesn’t complain like teenagers these days.</a:t>
            </a:r>
          </a:p>
          <a:p>
            <a:pPr marL="0" indent="0">
              <a:buNone/>
            </a:pPr>
            <a:r>
              <a:rPr lang="en-US" dirty="0">
                <a:solidFill>
                  <a:schemeClr val="bg1"/>
                </a:solidFill>
              </a:rPr>
              <a:t>8. Her name is Nikki.</a:t>
            </a:r>
          </a:p>
          <a:p>
            <a:pPr marL="0" indent="0">
              <a:buNone/>
            </a:pPr>
            <a:endParaRPr lang="en-US" dirty="0">
              <a:solidFill>
                <a:schemeClr val="bg1"/>
              </a:solidFill>
            </a:endParaRPr>
          </a:p>
        </p:txBody>
      </p:sp>
    </p:spTree>
    <p:extLst>
      <p:ext uri="{BB962C8B-B14F-4D97-AF65-F5344CB8AC3E}">
        <p14:creationId xmlns:p14="http://schemas.microsoft.com/office/powerpoint/2010/main" val="2306548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32500" lnSpcReduction="20000"/>
          </a:bodyPr>
          <a:lstStyle/>
          <a:p>
            <a:pPr marL="0" indent="0">
              <a:buNone/>
            </a:pPr>
            <a:r>
              <a:rPr lang="en-US" dirty="0">
                <a:solidFill>
                  <a:schemeClr val="bg1"/>
                </a:solidFill>
              </a:rPr>
              <a:t>Improvising a Scene Activity</a:t>
            </a:r>
          </a:p>
          <a:p>
            <a:pPr marL="0" indent="0">
              <a:buNone/>
            </a:pPr>
            <a:r>
              <a:rPr lang="en-US" dirty="0">
                <a:solidFill>
                  <a:schemeClr val="bg1"/>
                </a:solidFill>
              </a:rPr>
              <a:t>1. Emotion of character: worried</a:t>
            </a:r>
          </a:p>
          <a:p>
            <a:pPr marL="0" indent="0">
              <a:buNone/>
            </a:pPr>
            <a:r>
              <a:rPr lang="en-US" dirty="0">
                <a:solidFill>
                  <a:schemeClr val="bg1"/>
                </a:solidFill>
              </a:rPr>
              <a:t>2. Job: sheriff in Colorado</a:t>
            </a:r>
          </a:p>
          <a:p>
            <a:pPr marL="0" indent="0">
              <a:buNone/>
            </a:pPr>
            <a:r>
              <a:rPr lang="en-US" dirty="0">
                <a:solidFill>
                  <a:schemeClr val="bg1"/>
                </a:solidFill>
              </a:rPr>
              <a:t>3. Diary: “…. It had been only two hours since I left my place for my afternoon patrol. While I was checking the gates, a group of strangers with pistols on horses rode towards me and when I asked them what they had come for, an elderly man among them said that they had come to take their master. When I questioned who he was, they hesitated to answer and intruded into the gates. I had to fire my pistol into the air and Jimmy ran to me barefoot, saying that all the children and women in town were missing, but the town had always been under my sharp eyes….”</a:t>
            </a:r>
          </a:p>
          <a:p>
            <a:pPr marL="0" indent="0">
              <a:buNone/>
            </a:pPr>
            <a:r>
              <a:rPr lang="en-US" dirty="0">
                <a:solidFill>
                  <a:schemeClr val="bg1"/>
                </a:solidFill>
              </a:rPr>
              <a:t>4. Alan is in his brand new, tight denim trousers and a stainless white Western shirt that his sister, Belle had sewn for him. He has got a red bandana around his neck and he is wearing a black belt where he keeps his colt revolver. He always taps his feet, flexing his costly leather roper boots. His bald head is covered by a wide-brimmed, brown cowboy hat and a gleaming sheriff badge is attached on the left side of his shirt. He always chews a toothpick when he is riding on his amber horse. Alan is a tough, experienced man in his mid-forties. Everyone in town respects him as he is always just and courageous. He is a realistic person and would always be neutral, but he would risk his life for the safety of the people in Colorado.</a:t>
            </a:r>
          </a:p>
          <a:p>
            <a:pPr marL="0" indent="0">
              <a:buNone/>
            </a:pPr>
            <a:r>
              <a:rPr lang="en-US" dirty="0">
                <a:solidFill>
                  <a:schemeClr val="bg1"/>
                </a:solidFill>
              </a:rPr>
              <a:t>5. Alan’s house is located on the peak of a hill in Colorado, where he can see what is going in the whole town. It is a simple two-</a:t>
            </a:r>
            <a:r>
              <a:rPr lang="en-US" dirty="0" err="1">
                <a:solidFill>
                  <a:schemeClr val="bg1"/>
                </a:solidFill>
              </a:rPr>
              <a:t>storey</a:t>
            </a:r>
            <a:r>
              <a:rPr lang="en-US" dirty="0">
                <a:solidFill>
                  <a:schemeClr val="bg1"/>
                </a:solidFill>
              </a:rPr>
              <a:t> western house which is huge enough to fit Alan, Belle and</a:t>
            </a:r>
          </a:p>
          <a:p>
            <a:pPr marL="0" indent="0">
              <a:buNone/>
            </a:pPr>
            <a:r>
              <a:rPr lang="en-US" dirty="0">
                <a:solidFill>
                  <a:schemeClr val="bg1"/>
                </a:solidFill>
              </a:rPr>
              <a:t>Jimmy. The porch at the front of the house is beautifully decorated with a polished table made of teak and there is also a settee. Alan and Jimmy usually sleep on the settee to protect the house and also to be ready in case of a sudden attack.</a:t>
            </a:r>
          </a:p>
          <a:p>
            <a:pPr marL="0" indent="0">
              <a:buNone/>
            </a:pPr>
            <a:r>
              <a:rPr lang="en-US" dirty="0">
                <a:solidFill>
                  <a:schemeClr val="bg1"/>
                </a:solidFill>
              </a:rPr>
              <a:t>6. Alan lives only with his sister and Jimmy. When Belle and Alan were young, their parents had to leave them with their grandparents because of a tragic crime. Belle is a teacher and a writer and she is famous for her kindness towards children and also for her unique beauty.</a:t>
            </a:r>
          </a:p>
          <a:p>
            <a:pPr marL="0" indent="0">
              <a:buNone/>
            </a:pPr>
            <a:r>
              <a:rPr lang="en-US" dirty="0">
                <a:solidFill>
                  <a:schemeClr val="bg1"/>
                </a:solidFill>
              </a:rPr>
              <a:t>7. Alan’s best friend is Jimmy who has grown up together with Alan and Belle. Jimmy always makes jokes and is very optimistic and hilarious, but that does not mean that he is weak. He is a muscular man and would always take care of Belle like his own sister when Alan’s away. Jimmy’s also famous in town for his shooting skill and his bravery. He is very friendly and gets along with all the people in the town.</a:t>
            </a:r>
          </a:p>
          <a:p>
            <a:pPr marL="0" indent="0">
              <a:buNone/>
            </a:pPr>
            <a:r>
              <a:rPr lang="en-US" dirty="0">
                <a:solidFill>
                  <a:schemeClr val="bg1"/>
                </a:solidFill>
              </a:rPr>
              <a:t>8. Character’s name: Alan </a:t>
            </a:r>
            <a:r>
              <a:rPr lang="en-US" dirty="0" err="1">
                <a:solidFill>
                  <a:schemeClr val="bg1"/>
                </a:solidFill>
              </a:rPr>
              <a:t>Fernsby</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497776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70000" lnSpcReduction="20000"/>
          </a:bodyPr>
          <a:lstStyle/>
          <a:p>
            <a:pPr marL="0" indent="0">
              <a:buNone/>
            </a:pPr>
            <a:r>
              <a:rPr lang="en-US" dirty="0">
                <a:solidFill>
                  <a:schemeClr val="bg1"/>
                </a:solidFill>
              </a:rPr>
              <a:t>Hello! My name is Thin </a:t>
            </a:r>
            <a:r>
              <a:rPr lang="en-US" dirty="0" err="1">
                <a:solidFill>
                  <a:schemeClr val="bg1"/>
                </a:solidFill>
              </a:rPr>
              <a:t>zar</a:t>
            </a:r>
            <a:r>
              <a:rPr lang="en-US" dirty="0">
                <a:solidFill>
                  <a:schemeClr val="bg1"/>
                </a:solidFill>
              </a:rPr>
              <a:t> li </a:t>
            </a:r>
            <a:r>
              <a:rPr lang="en-US" dirty="0" err="1">
                <a:solidFill>
                  <a:schemeClr val="bg1"/>
                </a:solidFill>
              </a:rPr>
              <a:t>Htay</a:t>
            </a:r>
            <a:r>
              <a:rPr lang="en-US" dirty="0">
                <a:solidFill>
                  <a:schemeClr val="bg1"/>
                </a:solidFill>
              </a:rPr>
              <a:t> and you can call me Thin </a:t>
            </a:r>
            <a:r>
              <a:rPr lang="en-US" dirty="0" err="1">
                <a:solidFill>
                  <a:schemeClr val="bg1"/>
                </a:solidFill>
              </a:rPr>
              <a:t>Zar</a:t>
            </a:r>
            <a:r>
              <a:rPr lang="en-US" dirty="0">
                <a:solidFill>
                  <a:schemeClr val="bg1"/>
                </a:solidFill>
              </a:rPr>
              <a:t> .Do you know what my dream and future? But I know what</a:t>
            </a:r>
          </a:p>
          <a:p>
            <a:pPr marL="0" indent="0">
              <a:buNone/>
            </a:pPr>
            <a:r>
              <a:rPr lang="en-US" dirty="0">
                <a:solidFill>
                  <a:schemeClr val="bg1"/>
                </a:solidFill>
              </a:rPr>
              <a:t>I mean that. I would like to talk about that “Everyone is not perfect” everyone has dream and hopes because every people have dreams and own good future. Now</a:t>
            </a:r>
          </a:p>
          <a:p>
            <a:pPr marL="0" indent="0">
              <a:buNone/>
            </a:pPr>
            <a:r>
              <a:rPr lang="en-US" dirty="0">
                <a:solidFill>
                  <a:schemeClr val="bg1"/>
                </a:solidFill>
              </a:rPr>
              <a:t>Let’s go starting .My father is the elder of Northern Shan state. I believe that if I grow up, I will become an elder in rice trading. The reason why I went to be an elder is that rice is an important food for everyone. Because the poor have no access to food, I will give the poor if I am an adult. I promised my parents that I would be an elder of Shan state .I also</a:t>
            </a:r>
          </a:p>
          <a:p>
            <a:pPr marL="0" indent="0">
              <a:buNone/>
            </a:pPr>
            <a:r>
              <a:rPr lang="en-US" dirty="0">
                <a:solidFill>
                  <a:schemeClr val="bg1"/>
                </a:solidFill>
              </a:rPr>
              <a:t>Believe that I will be an elder. I had to study to become an elder so I was studying. Well, try to fulfill your future. Thank for reading.</a:t>
            </a:r>
          </a:p>
          <a:p>
            <a:pPr marL="0" indent="0">
              <a:buNone/>
            </a:pPr>
            <a:endParaRPr lang="en-US" dirty="0">
              <a:solidFill>
                <a:schemeClr val="bg1"/>
              </a:solidFill>
            </a:endParaRPr>
          </a:p>
        </p:txBody>
      </p:sp>
    </p:spTree>
    <p:extLst>
      <p:ext uri="{BB962C8B-B14F-4D97-AF65-F5344CB8AC3E}">
        <p14:creationId xmlns:p14="http://schemas.microsoft.com/office/powerpoint/2010/main" val="455777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70000" lnSpcReduction="20000"/>
          </a:bodyPr>
          <a:lstStyle/>
          <a:p>
            <a:pPr marL="0" indent="0">
              <a:buNone/>
            </a:pPr>
            <a:r>
              <a:rPr lang="en-US" dirty="0">
                <a:solidFill>
                  <a:schemeClr val="bg1"/>
                </a:solidFill>
              </a:rPr>
              <a:t>Exposition- Billy weaver takes train from London to Bath to his new bench office. He moves to unfamiliar city and he found the Bed &amp; Breakfast, the landlady was very kind.</a:t>
            </a:r>
          </a:p>
          <a:p>
            <a:pPr marL="0" indent="0">
              <a:buNone/>
            </a:pPr>
            <a:r>
              <a:rPr lang="en-US" dirty="0">
                <a:solidFill>
                  <a:schemeClr val="bg1"/>
                </a:solidFill>
              </a:rPr>
              <a:t>Characterization-He looks kind because he always asks help for everything. Hardworking because even though he loves his family, he works in different city to provide his family. Respectful- because he always respects to the elder</a:t>
            </a:r>
          </a:p>
          <a:p>
            <a:pPr marL="0" indent="0">
              <a:buNone/>
            </a:pPr>
            <a:r>
              <a:rPr lang="en-US" dirty="0">
                <a:solidFill>
                  <a:schemeClr val="bg1"/>
                </a:solidFill>
              </a:rPr>
              <a:t>Foreshadowing - The door sleeping soundly isn't too normal, in fact he might be dead and stuffed.</a:t>
            </a:r>
          </a:p>
          <a:p>
            <a:pPr marL="0" indent="0">
              <a:buNone/>
            </a:pPr>
            <a:r>
              <a:rPr lang="en-US" dirty="0">
                <a:solidFill>
                  <a:schemeClr val="bg1"/>
                </a:solidFill>
              </a:rPr>
              <a:t>Ending- After Billy ask the landlady if anyone else has visited the hotel in 2-3 years , then landlady answered that he is the only one</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957032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92500"/>
          </a:bodyPr>
          <a:lstStyle/>
          <a:p>
            <a:pPr marL="0" indent="0">
              <a:buNone/>
            </a:pPr>
            <a:r>
              <a:rPr lang="en-US" dirty="0">
                <a:solidFill>
                  <a:schemeClr val="bg1"/>
                </a:solidFill>
              </a:rPr>
              <a:t>My character is happy. He works at a convenience store. He woke up, wash his face, brush his teeth and ate his breakfast. He went to his work. He is wearing the shirt that he got from the shop and jeans. He is funny and nice to the customers. He has a apartment near the shop that he works at. It is small but he can still live in there. He and his parents live separately. His best friend is Fred they work at the same shop. He is taller and they look similar to each other. The character name is John</a:t>
            </a:r>
          </a:p>
        </p:txBody>
      </p:sp>
    </p:spTree>
    <p:extLst>
      <p:ext uri="{BB962C8B-B14F-4D97-AF65-F5344CB8AC3E}">
        <p14:creationId xmlns:p14="http://schemas.microsoft.com/office/powerpoint/2010/main" val="984035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Janine Wyatt who is an out-going journalist who had a frustrated day. She had a dramatic scene of her life as right when she thought matters could not get worse, it did the fury that radiated throughout her whole body gave her tremors. Out of the various lavishly dressed people in her vicinity that purse snatcher could have chosen her whom might she add was dressed moderately in the crowd. She was so obsessed with the target her purse. She was wearing a black beret on top of her head, a pair of black reading glasses, a black and white pinstripe suit, bid sliver hoop earrings, a Cartier bracelet on her left wrist, Louboutin black leather pumps and a leather briefcase. On the way back home, she faced with a purse snatcher. She lives in a penthouse, overlooks the skyline of which ever city she lives in. The purse snatcher noticed it. She is estranged from her family and lives alone. It’s been a while she hasn’t talked to her family in years after they fought about her choices in life and work. But she stills keep attach with her one and only best friend, Clara. Clara is the total opposite of Janine and she is very spontaneous, fun-loving and an optimistic person. She is currently working at a publishing company where she loves her job. And at the end of the day, Janine called Clara about the scene that she faced today.</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331937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My character is kind. She is a chef in a famous hotel of Paris. She had gone through a tired but a worth day. She met the vice president of the USA and cooked a steak and salad for him. He greeted her with a nice smile saying it was a splendid lunch. His words meant a lot to her. He made her feel the strength that she hadn’t feel for weeks. This girl wears an A- lined checked dress. The checks are colored in white and black color. Her pearl white socks had reached her knees and her pure white cardigan is very elegant. She has her cute black and white dotted hair pin. She wears a brown and 2- inched shoe. She lives in a small room of an apartment. the room is small but nicely decorated. She doesn’t like dirty environment. She has painted the from in white herself. Her bed is white too. On her bed, there is a big teddy bear with a red ribbon. She a brown desk with books about cooking and drawing. The paints and tools of art could be seen in many parts of the room. There aren’t much clothes in her closet. She has an older sister and a younger brother. Her parents loved her a lot. But the best member of the family she loved was her grandmother. She had four aunties. She doesn’t have many friends. But she has one best friend. She is chubby but cute. She is very kind and she works in a hospital as a volunteer. She is a librarian. She works in the library near the hotel. My character’s name is Angelina.</a:t>
            </a:r>
          </a:p>
        </p:txBody>
      </p:sp>
    </p:spTree>
    <p:extLst>
      <p:ext uri="{BB962C8B-B14F-4D97-AF65-F5344CB8AC3E}">
        <p14:creationId xmlns:p14="http://schemas.microsoft.com/office/powerpoint/2010/main" val="5022682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77500" lnSpcReduction="20000"/>
          </a:bodyPr>
          <a:lstStyle/>
          <a:p>
            <a:pPr marL="0" indent="0">
              <a:buNone/>
            </a:pPr>
            <a:r>
              <a:rPr lang="en-US" dirty="0">
                <a:solidFill>
                  <a:schemeClr val="bg1"/>
                </a:solidFill>
              </a:rPr>
              <a:t>My character’s name is Angela, she is a realistic person, she looks on the side of facts and never belief. She does this because she has been let down so many times and she doesn’t believe unless she sees. Today Angela wrote in her journal “Today was a bust, working after school’s at McDonald’s is tiring. My friends always judge me and they make fun of me for not being as ‘rich’ as them. School, as usual giving us a crap ton of assignments, and the teacher’s mentally torturing the students. Sometimes I just want to run away from everyone, but then I’d hurt the people who actually care about me.” My character dresses comfortably, she never dresses up she just dresses the way she feels, which is reality. She doesn’t give up her hopes for simple thin</a:t>
            </a:r>
          </a:p>
        </p:txBody>
      </p:sp>
    </p:spTree>
    <p:extLst>
      <p:ext uri="{BB962C8B-B14F-4D97-AF65-F5344CB8AC3E}">
        <p14:creationId xmlns:p14="http://schemas.microsoft.com/office/powerpoint/2010/main" val="1386482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55000" lnSpcReduction="20000"/>
          </a:bodyPr>
          <a:lstStyle/>
          <a:p>
            <a:pPr marL="0" indent="0">
              <a:buNone/>
            </a:pPr>
            <a:r>
              <a:rPr lang="en-US" dirty="0">
                <a:solidFill>
                  <a:schemeClr val="bg1"/>
                </a:solidFill>
              </a:rPr>
              <a:t>1. Sad because she is bullied at school about her appearance.</a:t>
            </a:r>
          </a:p>
          <a:p>
            <a:pPr marL="0" indent="0">
              <a:buNone/>
            </a:pPr>
            <a:r>
              <a:rPr lang="en-US" dirty="0">
                <a:solidFill>
                  <a:schemeClr val="bg1"/>
                </a:solidFill>
              </a:rPr>
              <a:t>2. She is a smart student but because of the bullies she is not a happy kid.</a:t>
            </a:r>
          </a:p>
          <a:p>
            <a:pPr marL="0" indent="0">
              <a:buNone/>
            </a:pPr>
            <a:r>
              <a:rPr lang="en-US" dirty="0">
                <a:solidFill>
                  <a:schemeClr val="bg1"/>
                </a:solidFill>
              </a:rPr>
              <a:t>3. She is a smart kid but she has glasses and she is short. Her uniforms don’t look clean and look old because she couldn’t effort new uniforms because she is poor. She doesn’t have friends and everybody bully her because she looks like a nerd. And she felt sad and insecure about her body but she didn’t tell anyone about it.</a:t>
            </a:r>
          </a:p>
          <a:p>
            <a:pPr marL="0" indent="0">
              <a:buNone/>
            </a:pPr>
            <a:r>
              <a:rPr lang="en-US" dirty="0">
                <a:solidFill>
                  <a:schemeClr val="bg1"/>
                </a:solidFill>
              </a:rPr>
              <a:t>4. She wears a school uniform which is old because she couldn’t have enough money to buy new uniform.</a:t>
            </a:r>
          </a:p>
          <a:p>
            <a:pPr marL="0" indent="0">
              <a:buNone/>
            </a:pPr>
            <a:r>
              <a:rPr lang="en-US" dirty="0">
                <a:solidFill>
                  <a:schemeClr val="bg1"/>
                </a:solidFill>
              </a:rPr>
              <a:t>5. She lives in a small house which is clean and neat. She and her mom always get up early and do the chores every morning.</a:t>
            </a:r>
          </a:p>
          <a:p>
            <a:pPr marL="0" indent="0">
              <a:buNone/>
            </a:pPr>
            <a:r>
              <a:rPr lang="en-US" dirty="0">
                <a:solidFill>
                  <a:schemeClr val="bg1"/>
                </a:solidFill>
              </a:rPr>
              <a:t>6. Her dad died when she was a little kid and now she lives with her mom and her mom have to work hard. She is sad and worried about her mom because she has to work very hard every day.</a:t>
            </a:r>
          </a:p>
          <a:p>
            <a:pPr marL="0" indent="0">
              <a:buNone/>
            </a:pPr>
            <a:r>
              <a:rPr lang="en-US" dirty="0">
                <a:solidFill>
                  <a:schemeClr val="bg1"/>
                </a:solidFill>
              </a:rPr>
              <a:t>7. She has a best friend named Emily who has been in the same class since when they were little but she is starting to leave her because nobody likes her.</a:t>
            </a:r>
          </a:p>
          <a:p>
            <a:pPr marL="0" indent="0">
              <a:buNone/>
            </a:pPr>
            <a:r>
              <a:rPr lang="en-US" dirty="0">
                <a:solidFill>
                  <a:schemeClr val="bg1"/>
                </a:solidFill>
              </a:rPr>
              <a:t>8. My character name is Isabella.</a:t>
            </a:r>
          </a:p>
          <a:p>
            <a:pPr marL="0" indent="0">
              <a:buNone/>
            </a:pPr>
            <a:endParaRPr lang="en-US" dirty="0">
              <a:solidFill>
                <a:schemeClr val="bg1"/>
              </a:solidFill>
            </a:endParaRPr>
          </a:p>
        </p:txBody>
      </p:sp>
    </p:spTree>
    <p:extLst>
      <p:ext uri="{BB962C8B-B14F-4D97-AF65-F5344CB8AC3E}">
        <p14:creationId xmlns:p14="http://schemas.microsoft.com/office/powerpoint/2010/main" val="426362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77500" lnSpcReduction="20000"/>
          </a:bodyPr>
          <a:lstStyle/>
          <a:p>
            <a:pPr marL="0" indent="0">
              <a:buNone/>
            </a:pPr>
            <a:r>
              <a:rPr lang="en-US" dirty="0">
                <a:solidFill>
                  <a:schemeClr val="bg1"/>
                </a:solidFill>
              </a:rPr>
              <a:t>Susan is getting bully by the bullies because she is ugly and nerdy. She likes school because she likes to study but most of the times, she hates school when she gets bully. When she goes to school today, bullies steal her phone when she does not notice. They also call her nerd and ugly and tear her project she made for class. She is sad and angry. She wears school uniform neatly and wears glasses. She lives in a big house with garden which is clean. She waters the plants every day and helps her mom to clean the house. She lives with her dad, mom, and baby brother. Her family is rich and her dad is the shopkeeper of their own flowers shop. She is grateful to have her family. Hannah, her best friend is in the same class and can understand Susan’s feelings. Hannah fights the bully for her when she sees them.</a:t>
            </a:r>
          </a:p>
        </p:txBody>
      </p:sp>
    </p:spTree>
    <p:extLst>
      <p:ext uri="{BB962C8B-B14F-4D97-AF65-F5344CB8AC3E}">
        <p14:creationId xmlns:p14="http://schemas.microsoft.com/office/powerpoint/2010/main" val="2445262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3B07-EB31-4303-B4A8-8C3FA8AB9B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6A06F8-8F25-4675-83FF-771F35DF519D}"/>
              </a:ext>
            </a:extLst>
          </p:cNvPr>
          <p:cNvSpPr>
            <a:spLocks noGrp="1"/>
          </p:cNvSpPr>
          <p:nvPr>
            <p:ph idx="1"/>
          </p:nvPr>
        </p:nvSpPr>
        <p:spPr/>
        <p:txBody>
          <a:bodyPr>
            <a:normAutofit fontScale="77500" lnSpcReduction="20000"/>
          </a:bodyPr>
          <a:lstStyle/>
          <a:p>
            <a:pPr marL="0" indent="0">
              <a:buNone/>
            </a:pPr>
            <a:r>
              <a:rPr lang="en-US" dirty="0">
                <a:solidFill>
                  <a:schemeClr val="bg1"/>
                </a:solidFill>
              </a:rPr>
              <a:t>All of the high school students were cleaning the hallway. They all were excited because the king of the school was there. The king’s crush was the girl that the mean girl used to bully. An accident happened on the stair and the main character comes help the girl. There is a mark on the main character’s hand. This shows that the girl has found her soulmate. The character doesn’t have job. He always wears school uniform with neck tile. He is good-looking with it. He doesn’t have house; he stays at school while other goes back home. He doesn’t have family or </a:t>
            </a:r>
            <a:r>
              <a:rPr lang="en-US" dirty="0" err="1">
                <a:solidFill>
                  <a:schemeClr val="bg1"/>
                </a:solidFill>
              </a:rPr>
              <a:t>relativies</a:t>
            </a:r>
            <a:r>
              <a:rPr lang="en-US" dirty="0">
                <a:solidFill>
                  <a:schemeClr val="bg1"/>
                </a:solidFill>
              </a:rPr>
              <a:t>. All he have is his best friend. His best friend is tall, handsome and rich. The main character name is Ha-Ru.</a:t>
            </a:r>
          </a:p>
          <a:p>
            <a:pPr marL="0" indent="0">
              <a:buNone/>
            </a:pP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883572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3A1F7-49D1-4640-AF9C-6EFF0318B1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9B5FF2-A8D3-4069-84C0-2DDE85EB18F7}"/>
              </a:ext>
            </a:extLst>
          </p:cNvPr>
          <p:cNvSpPr>
            <a:spLocks noGrp="1"/>
          </p:cNvSpPr>
          <p:nvPr>
            <p:ph idx="1"/>
          </p:nvPr>
        </p:nvSpPr>
        <p:spPr/>
        <p:txBody>
          <a:bodyPr>
            <a:normAutofit fontScale="92500" lnSpcReduction="10000"/>
          </a:bodyPr>
          <a:lstStyle/>
          <a:p>
            <a:pPr marL="0" indent="0">
              <a:buNone/>
            </a:pPr>
            <a:r>
              <a:rPr lang="en-US" dirty="0">
                <a:solidFill>
                  <a:schemeClr val="bg1"/>
                </a:solidFill>
              </a:rPr>
              <a:t>Christmas Eve. A terrible snowstorm. When the roads become unsurpassable, Foster Prentices farmhouse becomes a beacon of hope in the darkness to passersby on the road. When a young woman seeking refuge from the snow goes into labor, it is up to Foster to deliver her safely to the hospital- by any means possible. Faith has lived a nightmare of pain and despair for the past eight years. When the snowstorm leaves her stranded in the small town of </a:t>
            </a:r>
            <a:r>
              <a:rPr lang="en-US" dirty="0" err="1">
                <a:solidFill>
                  <a:schemeClr val="bg1"/>
                </a:solidFill>
              </a:rPr>
              <a:t>Strathcairn</a:t>
            </a:r>
            <a:r>
              <a:rPr lang="en-US" dirty="0">
                <a:solidFill>
                  <a:schemeClr val="bg1"/>
                </a:solidFill>
              </a:rPr>
              <a:t>, </a:t>
            </a:r>
            <a:r>
              <a:rPr lang="en-US" dirty="0" err="1">
                <a:solidFill>
                  <a:schemeClr val="bg1"/>
                </a:solidFill>
              </a:rPr>
              <a:t>shes</a:t>
            </a:r>
            <a:r>
              <a:rPr lang="en-US" dirty="0">
                <a:solidFill>
                  <a:schemeClr val="bg1"/>
                </a:solidFill>
              </a:rPr>
              <a:t> sure she has found the haven she desperately needs. </a:t>
            </a:r>
          </a:p>
        </p:txBody>
      </p:sp>
    </p:spTree>
    <p:extLst>
      <p:ext uri="{BB962C8B-B14F-4D97-AF65-F5344CB8AC3E}">
        <p14:creationId xmlns:p14="http://schemas.microsoft.com/office/powerpoint/2010/main" val="3751578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2E76-C155-41B8-A5F5-39BE83DF3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21F0C1-6749-49E6-831C-BFB91FF5A0C8}"/>
              </a:ext>
            </a:extLst>
          </p:cNvPr>
          <p:cNvSpPr>
            <a:spLocks noGrp="1"/>
          </p:cNvSpPr>
          <p:nvPr>
            <p:ph idx="1"/>
          </p:nvPr>
        </p:nvSpPr>
        <p:spPr/>
        <p:txBody>
          <a:bodyPr>
            <a:normAutofit fontScale="25000" lnSpcReduction="20000"/>
          </a:bodyPr>
          <a:lstStyle/>
          <a:p>
            <a:pPr marL="0" indent="0">
              <a:buNone/>
            </a:pPr>
            <a:r>
              <a:rPr lang="en-US" dirty="0">
                <a:solidFill>
                  <a:schemeClr val="bg1"/>
                </a:solidFill>
              </a:rPr>
              <a:t>THAT IS NOT MY JOB</a:t>
            </a:r>
          </a:p>
          <a:p>
            <a:pPr marL="0" indent="0">
              <a:buNone/>
            </a:pPr>
            <a:r>
              <a:rPr lang="en-US" dirty="0">
                <a:solidFill>
                  <a:schemeClr val="bg1"/>
                </a:solidFill>
              </a:rPr>
              <a:t>A customer, Jane who gets into the SIGHT Pharmacy. He has got symptoms of fever before one week.</a:t>
            </a:r>
          </a:p>
          <a:p>
            <a:pPr marL="0" indent="0">
              <a:buNone/>
            </a:pPr>
            <a:r>
              <a:rPr lang="en-US" dirty="0">
                <a:solidFill>
                  <a:schemeClr val="bg1"/>
                </a:solidFill>
              </a:rPr>
              <a:t>Clerk: Do you need to get something?</a:t>
            </a:r>
          </a:p>
          <a:p>
            <a:pPr marL="0" indent="0">
              <a:buNone/>
            </a:pPr>
            <a:r>
              <a:rPr lang="en-US" dirty="0">
                <a:solidFill>
                  <a:schemeClr val="bg1"/>
                </a:solidFill>
              </a:rPr>
              <a:t>Jane: Yeah, please. I have felt some symptoms of fever such as headache, backache and tiredness. I need some pills, or a painkiller. I eager to get that.</a:t>
            </a:r>
          </a:p>
          <a:p>
            <a:pPr marL="0" indent="0">
              <a:buNone/>
            </a:pPr>
            <a:r>
              <a:rPr lang="en-US" dirty="0">
                <a:solidFill>
                  <a:schemeClr val="bg1"/>
                </a:solidFill>
              </a:rPr>
              <a:t>Clerk: I’m sorry, but that’s not my job. That is my senior’s job, Miss. Sue’s who is the head pharmacist.</a:t>
            </a:r>
          </a:p>
          <a:p>
            <a:pPr marL="0" indent="0">
              <a:buNone/>
            </a:pPr>
            <a:r>
              <a:rPr lang="en-US" dirty="0">
                <a:solidFill>
                  <a:schemeClr val="bg1"/>
                </a:solidFill>
              </a:rPr>
              <a:t>Jane: May I see her, please.</a:t>
            </a:r>
          </a:p>
          <a:p>
            <a:pPr marL="0" indent="0">
              <a:buNone/>
            </a:pPr>
            <a:r>
              <a:rPr lang="en-US" dirty="0">
                <a:solidFill>
                  <a:schemeClr val="bg1"/>
                </a:solidFill>
              </a:rPr>
              <a:t>Clerk: I’m sorry. Miss. Sue isn’t here. She is busy. She is sitting the meeting.</a:t>
            </a:r>
          </a:p>
          <a:p>
            <a:pPr marL="0" indent="0">
              <a:buNone/>
            </a:pPr>
            <a:r>
              <a:rPr lang="en-US" dirty="0">
                <a:solidFill>
                  <a:schemeClr val="bg1"/>
                </a:solidFill>
              </a:rPr>
              <a:t>Jane: So can I see with another pharmacist to help me?</a:t>
            </a:r>
          </a:p>
          <a:p>
            <a:pPr marL="0" indent="0">
              <a:buNone/>
            </a:pPr>
            <a:r>
              <a:rPr lang="en-US" dirty="0">
                <a:solidFill>
                  <a:schemeClr val="bg1"/>
                </a:solidFill>
              </a:rPr>
              <a:t>Clerk: He’s busy too. Can you wait for a while, please?</a:t>
            </a:r>
          </a:p>
          <a:p>
            <a:pPr marL="0" indent="0">
              <a:buNone/>
            </a:pPr>
            <a:r>
              <a:rPr lang="en-US" dirty="0">
                <a:solidFill>
                  <a:schemeClr val="bg1"/>
                </a:solidFill>
              </a:rPr>
              <a:t>Jane: Arr......how shall I do now?</a:t>
            </a:r>
          </a:p>
          <a:p>
            <a:pPr marL="0" indent="0">
              <a:buNone/>
            </a:pPr>
            <a:r>
              <a:rPr lang="en-US" dirty="0">
                <a:solidFill>
                  <a:schemeClr val="bg1"/>
                </a:solidFill>
              </a:rPr>
              <a:t>Clerk: Oh, please wait. The meeting almost finishes......oh, Miss. Sue is there.</a:t>
            </a:r>
          </a:p>
          <a:p>
            <a:pPr marL="0" indent="0">
              <a:buNone/>
            </a:pPr>
            <a:r>
              <a:rPr lang="en-US" dirty="0">
                <a:solidFill>
                  <a:schemeClr val="bg1"/>
                </a:solidFill>
              </a:rPr>
              <a:t>Miss. Sue: May I have you?</a:t>
            </a:r>
          </a:p>
          <a:p>
            <a:pPr marL="0" indent="0">
              <a:buNone/>
            </a:pPr>
            <a:r>
              <a:rPr lang="en-US" dirty="0">
                <a:solidFill>
                  <a:schemeClr val="bg1"/>
                </a:solidFill>
              </a:rPr>
              <a:t>Jane: I have got some symptoms of fever. I can’t ensure the headache and tiredness as well. Please give me some pills to cure that.</a:t>
            </a:r>
          </a:p>
          <a:p>
            <a:pPr marL="0" indent="0">
              <a:buNone/>
            </a:pPr>
            <a:r>
              <a:rPr lang="en-US" dirty="0">
                <a:solidFill>
                  <a:schemeClr val="bg1"/>
                </a:solidFill>
              </a:rPr>
              <a:t>Miss. Sue: That isn’t my job. I don’t know how to cure .I’m not a doctor. I’m just a pharmacist. I think you should see and say with the doctor.</a:t>
            </a:r>
          </a:p>
          <a:p>
            <a:pPr marL="0" indent="0">
              <a:buNone/>
            </a:pPr>
            <a:r>
              <a:rPr lang="en-US" dirty="0">
                <a:solidFill>
                  <a:schemeClr val="bg1"/>
                </a:solidFill>
              </a:rPr>
              <a:t>Jane: Is there any clinic near by here?</a:t>
            </a:r>
          </a:p>
          <a:p>
            <a:pPr marL="0" indent="0">
              <a:buNone/>
            </a:pPr>
            <a:r>
              <a:rPr lang="en-US" dirty="0">
                <a:solidFill>
                  <a:schemeClr val="bg1"/>
                </a:solidFill>
              </a:rPr>
              <a:t>Miss Sue: Yes, there is a clinic next to us. It isn’t not too far. The address is 42, </a:t>
            </a:r>
            <a:r>
              <a:rPr lang="en-US" dirty="0" err="1">
                <a:solidFill>
                  <a:schemeClr val="bg1"/>
                </a:solidFill>
              </a:rPr>
              <a:t>Satewit</a:t>
            </a:r>
            <a:r>
              <a:rPr lang="en-US" dirty="0">
                <a:solidFill>
                  <a:schemeClr val="bg1"/>
                </a:solidFill>
              </a:rPr>
              <a:t> street. It is easy to find, just on the main road. After seeing with doctor, come back with a prescription. If so we can help you absolutely</a:t>
            </a:r>
          </a:p>
          <a:p>
            <a:pPr marL="0" indent="0">
              <a:buNone/>
            </a:pPr>
            <a:endParaRPr lang="en-US" dirty="0">
              <a:solidFill>
                <a:schemeClr val="bg1"/>
              </a:solidFill>
            </a:endParaRPr>
          </a:p>
        </p:txBody>
      </p:sp>
    </p:spTree>
    <p:extLst>
      <p:ext uri="{BB962C8B-B14F-4D97-AF65-F5344CB8AC3E}">
        <p14:creationId xmlns:p14="http://schemas.microsoft.com/office/powerpoint/2010/main" val="35603443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2E76-C155-41B8-A5F5-39BE83DF3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21F0C1-6749-49E6-831C-BFB91FF5A0C8}"/>
              </a:ext>
            </a:extLst>
          </p:cNvPr>
          <p:cNvSpPr>
            <a:spLocks noGrp="1"/>
          </p:cNvSpPr>
          <p:nvPr>
            <p:ph idx="1"/>
          </p:nvPr>
        </p:nvSpPr>
        <p:spPr/>
        <p:txBody>
          <a:bodyPr>
            <a:normAutofit fontScale="40000" lnSpcReduction="20000"/>
          </a:bodyPr>
          <a:lstStyle/>
          <a:p>
            <a:pPr marL="0" indent="0">
              <a:buNone/>
            </a:pPr>
            <a:r>
              <a:rPr lang="en-US" dirty="0">
                <a:solidFill>
                  <a:schemeClr val="bg1"/>
                </a:solidFill>
              </a:rPr>
              <a:t>In a small town there is boy name called Auggie. He is a high school student. He is happy, kind and sometimes he is shy. All the family in this town were wealthy. His best friend are Charlie and Allison. Charlie is frightened but he is smart and Alison is a smart and lovely girl. Allison lives beside Auggie’s house and Charlie live in his street. Auggie love Allison since when he was young.</a:t>
            </a:r>
          </a:p>
          <a:p>
            <a:pPr marL="0" indent="0">
              <a:buNone/>
            </a:pPr>
            <a:r>
              <a:rPr lang="en-US" dirty="0">
                <a:solidFill>
                  <a:schemeClr val="bg1"/>
                </a:solidFill>
              </a:rPr>
              <a:t>One day they meet in the lunch time and they have a talk. When Allison get back to her class, Auggie told Charlie that he loves Allison. Charlie force him to tell her that he like her. Auggie just say I Will and he just go away. He always reminds Charlie not to tell her. Everyday Auggie always tried to tell her but he is shy. He loves her but he is shy.</a:t>
            </a:r>
          </a:p>
          <a:p>
            <a:pPr marL="0" indent="0">
              <a:buNone/>
            </a:pPr>
            <a:r>
              <a:rPr lang="en-US" dirty="0">
                <a:solidFill>
                  <a:schemeClr val="bg1"/>
                </a:solidFill>
              </a:rPr>
              <a:t>After many days a new student call Alex arrived to their class and he is bad kid. Alex like Allison when he just saw her. After a week Alex try to get closer to Allison and she is kind so she let him be her friend. Auggie doesn’t notice that. Then Charlie go tell Auggie that Alex is trying to get nearer to Allison. Auggie get angry. Auggie doesn’t talk to anyone except Charlie. One day at Charlie’s house, Auggie ask what should I do. You should tell Allison that you like her. Auggie doesn’t dare to tell her. At that time Allison come to Charlie house and she knocks the door. At that time Auggie pull Charlie’s arm and say “Don’t tell her that I am at your inside your house. Auggie is starting to get away from Allison and Alex. Auggie doesn’t come to school almost week. Allison always come to his house but he doesn’t go meet her. Auggie thinks she like Alex. At last his parents use order let him go to school. So, he does. At school Alex come to Auggie and say I really love Allison. Immediately Auggie try to punch Alex face but Charlie control them. At that time Alex punch Charlie and he fall down. Auggie get really angry and say Get away from her. They are fighting in the school hall so everyone saw it. Someone reports to the head teacher and head teacher call their parents and remind them. Alex parents get mad and they send Alex to another school.</a:t>
            </a:r>
          </a:p>
          <a:p>
            <a:pPr marL="0" indent="0">
              <a:buNone/>
            </a:pPr>
            <a:r>
              <a:rPr lang="en-US" dirty="0">
                <a:solidFill>
                  <a:schemeClr val="bg1"/>
                </a:solidFill>
              </a:rPr>
              <a:t>Allison come to Auggie and hug him and asks that what happen. Auggie tell Allison that he loves her. Then Allison accept him. Auggie’s happiest day is that day Allison accept his love. Starting from today Auggie, Allison and Charlie ( three lovely friends ) live happily together.</a:t>
            </a:r>
          </a:p>
          <a:p>
            <a:pPr marL="0" indent="0">
              <a:buNone/>
            </a:pPr>
            <a:endParaRPr lang="en-US" dirty="0">
              <a:solidFill>
                <a:schemeClr val="bg1"/>
              </a:solidFill>
            </a:endParaRPr>
          </a:p>
        </p:txBody>
      </p:sp>
    </p:spTree>
    <p:extLst>
      <p:ext uri="{BB962C8B-B14F-4D97-AF65-F5344CB8AC3E}">
        <p14:creationId xmlns:p14="http://schemas.microsoft.com/office/powerpoint/2010/main" val="3368402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2E76-C155-41B8-A5F5-39BE83DF3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21F0C1-6749-49E6-831C-BFB91FF5A0C8}"/>
              </a:ext>
            </a:extLst>
          </p:cNvPr>
          <p:cNvSpPr>
            <a:spLocks noGrp="1"/>
          </p:cNvSpPr>
          <p:nvPr>
            <p:ph idx="1"/>
          </p:nvPr>
        </p:nvSpPr>
        <p:spPr/>
        <p:txBody>
          <a:bodyPr>
            <a:normAutofit fontScale="77500" lnSpcReduction="20000"/>
          </a:bodyPr>
          <a:lstStyle/>
          <a:p>
            <a:pPr marL="0" indent="0">
              <a:buNone/>
            </a:pPr>
            <a:r>
              <a:rPr lang="en-US" dirty="0">
                <a:solidFill>
                  <a:schemeClr val="bg1"/>
                </a:solidFill>
              </a:rPr>
              <a:t>It’s been more than a year now, but his name still does what it did to me when I first heard it. My heart still beats faster and I know that I’m stuck. The point is, he’s the first guy in my life who touched my soul. The first one who has made me feels differently. Who has made me feel, something!</a:t>
            </a:r>
          </a:p>
          <a:p>
            <a:pPr marL="0" indent="0">
              <a:buNone/>
            </a:pPr>
            <a:r>
              <a:rPr lang="en-US" dirty="0">
                <a:solidFill>
                  <a:schemeClr val="bg1"/>
                </a:solidFill>
              </a:rPr>
              <a:t>I changed my number after getting a new job. I kept myself busy in order to avoid thinking about him. I would roam around aimlessly just to get some peace of mind. I was </a:t>
            </a:r>
            <a:r>
              <a:rPr lang="en-US" dirty="0" err="1">
                <a:solidFill>
                  <a:schemeClr val="bg1"/>
                </a:solidFill>
              </a:rPr>
              <a:t>sooo</a:t>
            </a:r>
            <a:r>
              <a:rPr lang="en-US" dirty="0">
                <a:solidFill>
                  <a:schemeClr val="bg1"/>
                </a:solidFill>
              </a:rPr>
              <a:t> lost that often I would sit in the park in the dark hours alone. I would cry out loud and hope that someone would at least listen to me. I would hide my tears in my blanket and in my pillow.</a:t>
            </a:r>
          </a:p>
          <a:p>
            <a:pPr marL="0" indent="0">
              <a:buNone/>
            </a:pPr>
            <a:r>
              <a:rPr lang="en-US" dirty="0">
                <a:solidFill>
                  <a:schemeClr val="bg1"/>
                </a:solidFill>
              </a:rPr>
              <a:t>I would hammer myself in the night so that no one could see me. I cried for him and it was as if my heart had been torn apart from my body</a:t>
            </a:r>
          </a:p>
          <a:p>
            <a:pPr marL="0" indent="0">
              <a:buNone/>
            </a:pPr>
            <a:endParaRPr lang="en-US" dirty="0">
              <a:solidFill>
                <a:schemeClr val="bg1"/>
              </a:solidFill>
            </a:endParaRPr>
          </a:p>
        </p:txBody>
      </p:sp>
    </p:spTree>
    <p:extLst>
      <p:ext uri="{BB962C8B-B14F-4D97-AF65-F5344CB8AC3E}">
        <p14:creationId xmlns:p14="http://schemas.microsoft.com/office/powerpoint/2010/main" val="919480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2E76-C155-41B8-A5F5-39BE83DF3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21F0C1-6749-49E6-831C-BFB91FF5A0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1168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2E76-C155-41B8-A5F5-39BE83DF3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21F0C1-6749-49E6-831C-BFB91FF5A0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73227906"/>
      </p:ext>
    </p:extLst>
  </p:cSld>
  <p:clrMapOvr>
    <a:masterClrMapping/>
  </p:clrMapOvr>
</p:sld>
</file>

<file path=ppt/theme/theme1.xml><?xml version="1.0" encoding="utf-8"?>
<a:theme xmlns:a="http://schemas.openxmlformats.org/drawingml/2006/main" name="AccentBoxVTI">
  <a:themeElements>
    <a:clrScheme name="AnalogousFromLightSeed_2SEEDS">
      <a:dk1>
        <a:srgbClr val="000000"/>
      </a:dk1>
      <a:lt1>
        <a:srgbClr val="FFFFFF"/>
      </a:lt1>
      <a:dk2>
        <a:srgbClr val="412425"/>
      </a:dk2>
      <a:lt2>
        <a:srgbClr val="E8E2E4"/>
      </a:lt2>
      <a:accent1>
        <a:srgbClr val="75AB94"/>
      </a:accent1>
      <a:accent2>
        <a:srgbClr val="82AC89"/>
      </a:accent2>
      <a:accent3>
        <a:srgbClr val="80A9A9"/>
      </a:accent3>
      <a:accent4>
        <a:srgbClr val="BA7FA8"/>
      </a:accent4>
      <a:accent5>
        <a:srgbClr val="C492A0"/>
      </a:accent5>
      <a:accent6>
        <a:srgbClr val="BA877F"/>
      </a:accent6>
      <a:hlink>
        <a:srgbClr val="AE6986"/>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18</TotalTime>
  <Words>15831</Words>
  <Application>Microsoft Office PowerPoint</Application>
  <PresentationFormat>Widescreen</PresentationFormat>
  <Paragraphs>226</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Avenir Next LT Pro</vt:lpstr>
      <vt:lpstr>Calibri</vt:lpstr>
      <vt:lpstr>AccentBoxVTI</vt:lpstr>
      <vt:lpstr>Drama Unit Improvisation Activity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Drama Unit Improvisation Activity</dc:title>
  <dc:creator>Ye Won</dc:creator>
  <cp:lastModifiedBy>Ye Won</cp:lastModifiedBy>
  <cp:revision>3</cp:revision>
  <dcterms:created xsi:type="dcterms:W3CDTF">2020-07-28T04:52:47Z</dcterms:created>
  <dcterms:modified xsi:type="dcterms:W3CDTF">2020-07-28T05:11:04Z</dcterms:modified>
</cp:coreProperties>
</file>