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85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DD129-A8C2-419E-B641-6CC90F50732D}"/>
              </a:ext>
            </a:extLst>
          </p:cNvPr>
          <p:cNvSpPr>
            <a:spLocks noGrp="1"/>
          </p:cNvSpPr>
          <p:nvPr>
            <p:ph type="ctrTitle"/>
          </p:nvPr>
        </p:nvSpPr>
        <p:spPr>
          <a:xfrm>
            <a:off x="762000" y="1524000"/>
            <a:ext cx="10668000" cy="22860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B33C04-8A23-4499-A6EF-1D190F0FB38E}"/>
              </a:ext>
            </a:extLst>
          </p:cNvPr>
          <p:cNvSpPr>
            <a:spLocks noGrp="1"/>
          </p:cNvSpPr>
          <p:nvPr>
            <p:ph type="subTitle" idx="1"/>
          </p:nvPr>
        </p:nvSpPr>
        <p:spPr>
          <a:xfrm>
            <a:off x="762000" y="4571999"/>
            <a:ext cx="10668000" cy="152400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EFA99FB-5674-4BC5-949F-8D45EC167511}"/>
              </a:ext>
            </a:extLst>
          </p:cNvPr>
          <p:cNvSpPr>
            <a:spLocks noGrp="1"/>
          </p:cNvSpPr>
          <p:nvPr>
            <p:ph type="dt" sz="half" idx="10"/>
          </p:nvPr>
        </p:nvSpPr>
        <p:spPr/>
        <p:txBody>
          <a:bodyPr/>
          <a:lstStyle/>
          <a:p>
            <a:fld id="{76969C88-B244-455D-A017-012B25B1ACDD}" type="datetimeFigureOut">
              <a:rPr lang="en-US" smtClean="0"/>
              <a:t>7/27/2020</a:t>
            </a:fld>
            <a:endParaRPr lang="en-US"/>
          </a:p>
        </p:txBody>
      </p:sp>
      <p:sp>
        <p:nvSpPr>
          <p:cNvPr id="5" name="Footer Placeholder 4">
            <a:extLst>
              <a:ext uri="{FF2B5EF4-FFF2-40B4-BE49-F238E27FC236}">
                <a16:creationId xmlns:a16="http://schemas.microsoft.com/office/drawing/2014/main" id="{0763CF93-DD67-4FE2-8083-864693FE8E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5E934-32B6-44B1-9622-67F30BDA3F3A}"/>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568421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AF011-A499-4054-89BF-A4800A68F60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66FB6E8-D956-45B5-9B4A-9D31DF466BE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CDB9DB-9E62-4292-915C-1DD4134740DB}"/>
              </a:ext>
            </a:extLst>
          </p:cNvPr>
          <p:cNvSpPr>
            <a:spLocks noGrp="1"/>
          </p:cNvSpPr>
          <p:nvPr>
            <p:ph type="dt" sz="half" idx="10"/>
          </p:nvPr>
        </p:nvSpPr>
        <p:spPr/>
        <p:txBody>
          <a:bodyPr/>
          <a:lstStyle/>
          <a:p>
            <a:fld id="{76969C88-B244-455D-A017-012B25B1ACDD}" type="datetimeFigureOut">
              <a:rPr lang="en-US" smtClean="0"/>
              <a:t>7/27/2020</a:t>
            </a:fld>
            <a:endParaRPr lang="en-US"/>
          </a:p>
        </p:txBody>
      </p:sp>
      <p:sp>
        <p:nvSpPr>
          <p:cNvPr id="5" name="Footer Placeholder 4">
            <a:extLst>
              <a:ext uri="{FF2B5EF4-FFF2-40B4-BE49-F238E27FC236}">
                <a16:creationId xmlns:a16="http://schemas.microsoft.com/office/drawing/2014/main" id="{2BD462F1-BC30-4172-8353-363123A1DB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92EE8A-96DF-4D7D-B434-778324756D04}"/>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718190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8453A-F2B4-4EDB-B8FA-150267BC1A9A}"/>
              </a:ext>
            </a:extLst>
          </p:cNvPr>
          <p:cNvSpPr>
            <a:spLocks noGrp="1"/>
          </p:cNvSpPr>
          <p:nvPr>
            <p:ph type="title"/>
          </p:nvPr>
        </p:nvSpPr>
        <p:spPr>
          <a:xfrm>
            <a:off x="762000" y="1524000"/>
            <a:ext cx="10668000" cy="3038475"/>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4C46C51-ADF1-48FC-A4D9-38C369E78304}"/>
              </a:ext>
            </a:extLst>
          </p:cNvPr>
          <p:cNvSpPr>
            <a:spLocks noGrp="1"/>
          </p:cNvSpPr>
          <p:nvPr>
            <p:ph type="body" idx="1"/>
          </p:nvPr>
        </p:nvSpPr>
        <p:spPr>
          <a:xfrm>
            <a:off x="762000" y="4589463"/>
            <a:ext cx="10668000" cy="150653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C43B56-4DC7-490B-AEFD-55ED1ECFF82E}"/>
              </a:ext>
            </a:extLst>
          </p:cNvPr>
          <p:cNvSpPr>
            <a:spLocks noGrp="1"/>
          </p:cNvSpPr>
          <p:nvPr>
            <p:ph type="dt" sz="half" idx="10"/>
          </p:nvPr>
        </p:nvSpPr>
        <p:spPr/>
        <p:txBody>
          <a:bodyPr/>
          <a:lstStyle/>
          <a:p>
            <a:fld id="{76969C88-B244-455D-A017-012B25B1ACDD}" type="datetimeFigureOut">
              <a:rPr lang="en-US" smtClean="0"/>
              <a:t>7/27/2020</a:t>
            </a:fld>
            <a:endParaRPr lang="en-US"/>
          </a:p>
        </p:txBody>
      </p:sp>
      <p:sp>
        <p:nvSpPr>
          <p:cNvPr id="5" name="Footer Placeholder 4">
            <a:extLst>
              <a:ext uri="{FF2B5EF4-FFF2-40B4-BE49-F238E27FC236}">
                <a16:creationId xmlns:a16="http://schemas.microsoft.com/office/drawing/2014/main" id="{454738F8-C4B2-41D8-B627-A6DDB24B2D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F43D49-23F8-4C4B-9C30-EDC030EE6F7E}"/>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8398477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5556D-6916-42E6-8820-8A0D328A50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2747A5-C962-477F-89AA-A32385D57996}"/>
              </a:ext>
            </a:extLst>
          </p:cNvPr>
          <p:cNvSpPr>
            <a:spLocks noGrp="1"/>
          </p:cNvSpPr>
          <p:nvPr>
            <p:ph sz="half" idx="1"/>
          </p:nvPr>
        </p:nvSpPr>
        <p:spPr>
          <a:xfrm>
            <a:off x="762000" y="2285999"/>
            <a:ext cx="5151119" cy="381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CD08312-30FC-44D8-B2A9-B5CAAD9F066F}"/>
              </a:ext>
            </a:extLst>
          </p:cNvPr>
          <p:cNvSpPr>
            <a:spLocks noGrp="1"/>
          </p:cNvSpPr>
          <p:nvPr>
            <p:ph sz="half" idx="2"/>
          </p:nvPr>
        </p:nvSpPr>
        <p:spPr>
          <a:xfrm>
            <a:off x="6278879" y="2285999"/>
            <a:ext cx="5151121" cy="381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ED84EB-AF90-4F19-A376-0FE5E50F9EA5}"/>
              </a:ext>
            </a:extLst>
          </p:cNvPr>
          <p:cNvSpPr>
            <a:spLocks noGrp="1"/>
          </p:cNvSpPr>
          <p:nvPr>
            <p:ph type="dt" sz="half" idx="10"/>
          </p:nvPr>
        </p:nvSpPr>
        <p:spPr/>
        <p:txBody>
          <a:bodyPr/>
          <a:lstStyle/>
          <a:p>
            <a:fld id="{76969C88-B244-455D-A017-012B25B1ACDD}" type="datetimeFigureOut">
              <a:rPr lang="en-US" smtClean="0"/>
              <a:t>7/27/2020</a:t>
            </a:fld>
            <a:endParaRPr lang="en-US"/>
          </a:p>
        </p:txBody>
      </p:sp>
      <p:sp>
        <p:nvSpPr>
          <p:cNvPr id="6" name="Footer Placeholder 5">
            <a:extLst>
              <a:ext uri="{FF2B5EF4-FFF2-40B4-BE49-F238E27FC236}">
                <a16:creationId xmlns:a16="http://schemas.microsoft.com/office/drawing/2014/main" id="{7B838ED0-2789-41E4-A36E-83F92CA2E8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221A83-6D60-45F0-9173-5F6D2438BC36}"/>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153324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FFAE2-03F4-4A94-86C4-9305B237CA89}"/>
              </a:ext>
            </a:extLst>
          </p:cNvPr>
          <p:cNvSpPr>
            <a:spLocks noGrp="1"/>
          </p:cNvSpPr>
          <p:nvPr>
            <p:ph type="title"/>
          </p:nvPr>
        </p:nvSpPr>
        <p:spPr>
          <a:xfrm>
            <a:off x="762000" y="762000"/>
            <a:ext cx="10668000" cy="15240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BAC5A5-E184-46B6-8AB5-C8E132D3624B}"/>
              </a:ext>
            </a:extLst>
          </p:cNvPr>
          <p:cNvSpPr>
            <a:spLocks noGrp="1"/>
          </p:cNvSpPr>
          <p:nvPr>
            <p:ph type="body" idx="1"/>
          </p:nvPr>
        </p:nvSpPr>
        <p:spPr>
          <a:xfrm>
            <a:off x="762000" y="2285999"/>
            <a:ext cx="5151119"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DCFE87-5D80-45CB-9D13-DFC9AFCEC7F9}"/>
              </a:ext>
            </a:extLst>
          </p:cNvPr>
          <p:cNvSpPr>
            <a:spLocks noGrp="1"/>
          </p:cNvSpPr>
          <p:nvPr>
            <p:ph sz="half" idx="2"/>
          </p:nvPr>
        </p:nvSpPr>
        <p:spPr>
          <a:xfrm>
            <a:off x="762000" y="3048000"/>
            <a:ext cx="5151119"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AC1E5A-8423-4749-8EDA-E13425F69658}"/>
              </a:ext>
            </a:extLst>
          </p:cNvPr>
          <p:cNvSpPr>
            <a:spLocks noGrp="1"/>
          </p:cNvSpPr>
          <p:nvPr>
            <p:ph type="body" sz="quarter" idx="3"/>
          </p:nvPr>
        </p:nvSpPr>
        <p:spPr>
          <a:xfrm>
            <a:off x="6278878" y="2286000"/>
            <a:ext cx="5151122"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832AAA-4BB8-4A3D-9C79-516F82F8001D}"/>
              </a:ext>
            </a:extLst>
          </p:cNvPr>
          <p:cNvSpPr>
            <a:spLocks noGrp="1"/>
          </p:cNvSpPr>
          <p:nvPr>
            <p:ph sz="quarter" idx="4"/>
          </p:nvPr>
        </p:nvSpPr>
        <p:spPr>
          <a:xfrm>
            <a:off x="6278878" y="3048000"/>
            <a:ext cx="5151122"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0BEC63-51D3-4C70-B804-BE9EF765AD21}"/>
              </a:ext>
            </a:extLst>
          </p:cNvPr>
          <p:cNvSpPr>
            <a:spLocks noGrp="1"/>
          </p:cNvSpPr>
          <p:nvPr>
            <p:ph type="dt" sz="half" idx="10"/>
          </p:nvPr>
        </p:nvSpPr>
        <p:spPr/>
        <p:txBody>
          <a:bodyPr/>
          <a:lstStyle/>
          <a:p>
            <a:fld id="{76969C88-B244-455D-A017-012B25B1ACDD}" type="datetimeFigureOut">
              <a:rPr lang="en-US" smtClean="0"/>
              <a:t>7/27/2020</a:t>
            </a:fld>
            <a:endParaRPr lang="en-US"/>
          </a:p>
        </p:txBody>
      </p:sp>
      <p:sp>
        <p:nvSpPr>
          <p:cNvPr id="8" name="Footer Placeholder 7">
            <a:extLst>
              <a:ext uri="{FF2B5EF4-FFF2-40B4-BE49-F238E27FC236}">
                <a16:creationId xmlns:a16="http://schemas.microsoft.com/office/drawing/2014/main" id="{735CA295-8563-402F-92C3-1F20C977C1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FA5918-109D-4342-84C0-9774A52C9E7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947165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F2662-CBD1-4498-9B6E-2961F5EF1B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F739AE-8101-4C18-8CF3-911BDF3978A8}"/>
              </a:ext>
            </a:extLst>
          </p:cNvPr>
          <p:cNvSpPr>
            <a:spLocks noGrp="1"/>
          </p:cNvSpPr>
          <p:nvPr>
            <p:ph type="dt" sz="half" idx="10"/>
          </p:nvPr>
        </p:nvSpPr>
        <p:spPr/>
        <p:txBody>
          <a:bodyPr/>
          <a:lstStyle/>
          <a:p>
            <a:fld id="{76969C88-B244-455D-A017-012B25B1ACDD}" type="datetimeFigureOut">
              <a:rPr lang="en-US" smtClean="0"/>
              <a:t>7/27/2020</a:t>
            </a:fld>
            <a:endParaRPr lang="en-US"/>
          </a:p>
        </p:txBody>
      </p:sp>
      <p:sp>
        <p:nvSpPr>
          <p:cNvPr id="4" name="Footer Placeholder 3">
            <a:extLst>
              <a:ext uri="{FF2B5EF4-FFF2-40B4-BE49-F238E27FC236}">
                <a16:creationId xmlns:a16="http://schemas.microsoft.com/office/drawing/2014/main" id="{66EB1C88-D181-449C-9BE1-E85068C188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38A2C9-E93B-4F0A-A021-9E3AEBC3FA8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664181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0AE8D9-9B42-438E-ADA6-CCFE45788460}"/>
              </a:ext>
            </a:extLst>
          </p:cNvPr>
          <p:cNvSpPr>
            <a:spLocks noGrp="1"/>
          </p:cNvSpPr>
          <p:nvPr>
            <p:ph type="dt" sz="half" idx="10"/>
          </p:nvPr>
        </p:nvSpPr>
        <p:spPr/>
        <p:txBody>
          <a:bodyPr/>
          <a:lstStyle/>
          <a:p>
            <a:fld id="{76969C88-B244-455D-A017-012B25B1ACDD}" type="datetimeFigureOut">
              <a:rPr lang="en-US" smtClean="0"/>
              <a:t>7/27/2020</a:t>
            </a:fld>
            <a:endParaRPr lang="en-US"/>
          </a:p>
        </p:txBody>
      </p:sp>
      <p:sp>
        <p:nvSpPr>
          <p:cNvPr id="3" name="Footer Placeholder 2">
            <a:extLst>
              <a:ext uri="{FF2B5EF4-FFF2-40B4-BE49-F238E27FC236}">
                <a16:creationId xmlns:a16="http://schemas.microsoft.com/office/drawing/2014/main" id="{C4F792B9-A8AF-4E13-8A25-741E89691E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33A2CF6-DBC5-4491-B213-B3CD09D3130C}"/>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095387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27076-58C8-494C-B6B1-DC86F62DDC24}"/>
              </a:ext>
            </a:extLst>
          </p:cNvPr>
          <p:cNvSpPr>
            <a:spLocks noGrp="1"/>
          </p:cNvSpPr>
          <p:nvPr>
            <p:ph type="title"/>
          </p:nvPr>
        </p:nvSpPr>
        <p:spPr>
          <a:xfrm>
            <a:off x="762000" y="761998"/>
            <a:ext cx="3810000" cy="1524002"/>
          </a:xfrm>
        </p:spPr>
        <p:txBody>
          <a:bodyPr anchor="t" anchorCtr="0"/>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9F29E36-0340-452F-8D0A-1BC3F3A388CF}"/>
              </a:ext>
            </a:extLst>
          </p:cNvPr>
          <p:cNvSpPr>
            <a:spLocks noGrp="1"/>
          </p:cNvSpPr>
          <p:nvPr>
            <p:ph idx="1"/>
          </p:nvPr>
        </p:nvSpPr>
        <p:spPr>
          <a:xfrm>
            <a:off x="5334000" y="762001"/>
            <a:ext cx="6096000" cy="5334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A051C2E-E587-45E8-BDB1-DFF2F2791BF6}"/>
              </a:ext>
            </a:extLst>
          </p:cNvPr>
          <p:cNvSpPr>
            <a:spLocks noGrp="1"/>
          </p:cNvSpPr>
          <p:nvPr>
            <p:ph type="body" sz="half" idx="2"/>
          </p:nvPr>
        </p:nvSpPr>
        <p:spPr>
          <a:xfrm>
            <a:off x="762000" y="2286000"/>
            <a:ext cx="3810000" cy="38100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21D993-DEDD-470E-B48B-CB053A55A119}"/>
              </a:ext>
            </a:extLst>
          </p:cNvPr>
          <p:cNvSpPr>
            <a:spLocks noGrp="1"/>
          </p:cNvSpPr>
          <p:nvPr>
            <p:ph type="dt" sz="half" idx="10"/>
          </p:nvPr>
        </p:nvSpPr>
        <p:spPr/>
        <p:txBody>
          <a:bodyPr/>
          <a:lstStyle/>
          <a:p>
            <a:fld id="{76969C88-B244-455D-A017-012B25B1ACDD}" type="datetimeFigureOut">
              <a:rPr lang="en-US" smtClean="0"/>
              <a:t>7/27/2020</a:t>
            </a:fld>
            <a:endParaRPr lang="en-US"/>
          </a:p>
        </p:txBody>
      </p:sp>
      <p:sp>
        <p:nvSpPr>
          <p:cNvPr id="6" name="Footer Placeholder 5">
            <a:extLst>
              <a:ext uri="{FF2B5EF4-FFF2-40B4-BE49-F238E27FC236}">
                <a16:creationId xmlns:a16="http://schemas.microsoft.com/office/drawing/2014/main" id="{67926C64-7401-4CA4-859F-74472AF869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108F41-F1F6-431C-9B45-8A447F188CB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891444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104FB-422C-4023-9381-EB12F1582D44}"/>
              </a:ext>
            </a:extLst>
          </p:cNvPr>
          <p:cNvSpPr>
            <a:spLocks noGrp="1"/>
          </p:cNvSpPr>
          <p:nvPr>
            <p:ph type="title"/>
          </p:nvPr>
        </p:nvSpPr>
        <p:spPr>
          <a:xfrm>
            <a:off x="762001" y="762000"/>
            <a:ext cx="3809999" cy="1524000"/>
          </a:xfrm>
        </p:spPr>
        <p:txBody>
          <a:bodyPr anchor="t" anchorCtr="0"/>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DBA3AA-DE44-4B1F-91D1-09F67B89B941}"/>
              </a:ext>
            </a:extLst>
          </p:cNvPr>
          <p:cNvSpPr>
            <a:spLocks noGrp="1"/>
          </p:cNvSpPr>
          <p:nvPr>
            <p:ph type="pic" idx="1"/>
          </p:nvPr>
        </p:nvSpPr>
        <p:spPr>
          <a:xfrm>
            <a:off x="5334000" y="762001"/>
            <a:ext cx="6021388" cy="5334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A27B131-5117-4106-80DB-2AB208C4C953}"/>
              </a:ext>
            </a:extLst>
          </p:cNvPr>
          <p:cNvSpPr>
            <a:spLocks noGrp="1"/>
          </p:cNvSpPr>
          <p:nvPr>
            <p:ph type="body" sz="half" idx="2"/>
          </p:nvPr>
        </p:nvSpPr>
        <p:spPr>
          <a:xfrm>
            <a:off x="762001" y="2286000"/>
            <a:ext cx="3809999" cy="38100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13918A-7F23-4C72-8E80-591324A3046C}"/>
              </a:ext>
            </a:extLst>
          </p:cNvPr>
          <p:cNvSpPr>
            <a:spLocks noGrp="1"/>
          </p:cNvSpPr>
          <p:nvPr>
            <p:ph type="dt" sz="half" idx="10"/>
          </p:nvPr>
        </p:nvSpPr>
        <p:spPr/>
        <p:txBody>
          <a:bodyPr/>
          <a:lstStyle/>
          <a:p>
            <a:fld id="{76969C88-B244-455D-A017-012B25B1ACDD}" type="datetimeFigureOut">
              <a:rPr lang="en-US" smtClean="0"/>
              <a:t>7/27/2020</a:t>
            </a:fld>
            <a:endParaRPr lang="en-US"/>
          </a:p>
        </p:txBody>
      </p:sp>
      <p:sp>
        <p:nvSpPr>
          <p:cNvPr id="6" name="Footer Placeholder 5">
            <a:extLst>
              <a:ext uri="{FF2B5EF4-FFF2-40B4-BE49-F238E27FC236}">
                <a16:creationId xmlns:a16="http://schemas.microsoft.com/office/drawing/2014/main" id="{181071C8-76FE-4B83-8317-BD53C7C844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23681A-6F29-48FC-9409-319ED3E96635}"/>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262738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A5B09-FC60-445F-8A12-79869BEC60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A219F7-87F2-409F-BB0B-8FE9270C98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AC2BB8-59E0-4EB2-B3BE-59D8641EE133}"/>
              </a:ext>
            </a:extLst>
          </p:cNvPr>
          <p:cNvSpPr>
            <a:spLocks noGrp="1"/>
          </p:cNvSpPr>
          <p:nvPr>
            <p:ph type="dt" sz="half" idx="10"/>
          </p:nvPr>
        </p:nvSpPr>
        <p:spPr/>
        <p:txBody>
          <a:bodyPr/>
          <a:lstStyle/>
          <a:p>
            <a:fld id="{76969C88-B244-455D-A017-012B25B1ACDD}" type="datetimeFigureOut">
              <a:rPr lang="en-US" smtClean="0"/>
              <a:t>7/27/2020</a:t>
            </a:fld>
            <a:endParaRPr lang="en-US"/>
          </a:p>
        </p:txBody>
      </p:sp>
      <p:sp>
        <p:nvSpPr>
          <p:cNvPr id="5" name="Footer Placeholder 4">
            <a:extLst>
              <a:ext uri="{FF2B5EF4-FFF2-40B4-BE49-F238E27FC236}">
                <a16:creationId xmlns:a16="http://schemas.microsoft.com/office/drawing/2014/main" id="{2D56984E-C0DE-461B-8011-8FC31B0EE9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FE7C03-68D3-445E-A5A2-8A935CFC977E}"/>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811901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21F0D7-112D-48B1-B32B-170B1AA2B51E}"/>
              </a:ext>
            </a:extLst>
          </p:cNvPr>
          <p:cNvSpPr>
            <a:spLocks noGrp="1"/>
          </p:cNvSpPr>
          <p:nvPr>
            <p:ph type="title" orient="vert"/>
          </p:nvPr>
        </p:nvSpPr>
        <p:spPr>
          <a:xfrm>
            <a:off x="9143998" y="761999"/>
            <a:ext cx="2286000" cy="5334001"/>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B27A7C1-8E5B-41DA-9802-F242D382B66B}"/>
              </a:ext>
            </a:extLst>
          </p:cNvPr>
          <p:cNvSpPr>
            <a:spLocks noGrp="1"/>
          </p:cNvSpPr>
          <p:nvPr>
            <p:ph type="body" orient="vert" idx="1"/>
          </p:nvPr>
        </p:nvSpPr>
        <p:spPr>
          <a:xfrm>
            <a:off x="762001" y="761999"/>
            <a:ext cx="7619999" cy="53340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961CC7-F5B1-464A-8127-60645FB21081}"/>
              </a:ext>
            </a:extLst>
          </p:cNvPr>
          <p:cNvSpPr>
            <a:spLocks noGrp="1"/>
          </p:cNvSpPr>
          <p:nvPr>
            <p:ph type="dt" sz="half" idx="10"/>
          </p:nvPr>
        </p:nvSpPr>
        <p:spPr/>
        <p:txBody>
          <a:bodyPr/>
          <a:lstStyle/>
          <a:p>
            <a:fld id="{76969C88-B244-455D-A017-012B25B1ACDD}" type="datetimeFigureOut">
              <a:rPr lang="en-US" smtClean="0"/>
              <a:t>7/27/2020</a:t>
            </a:fld>
            <a:endParaRPr lang="en-US"/>
          </a:p>
        </p:txBody>
      </p:sp>
      <p:sp>
        <p:nvSpPr>
          <p:cNvPr id="5" name="Footer Placeholder 4">
            <a:extLst>
              <a:ext uri="{FF2B5EF4-FFF2-40B4-BE49-F238E27FC236}">
                <a16:creationId xmlns:a16="http://schemas.microsoft.com/office/drawing/2014/main" id="{53B94302-B381-4F37-A9FF-5CC5519175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707151-541F-4104-B989-83A9DCA6E616}"/>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872622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6EF5A53-0A64-4CA5-B9C7-1CB97CB5CF1C}"/>
              </a:ext>
            </a:extLst>
          </p:cNvPr>
          <p:cNvSpPr/>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11" name="Freeform: Shape 10">
            <a:extLst>
              <a:ext uri="{FF2B5EF4-FFF2-40B4-BE49-F238E27FC236}">
                <a16:creationId xmlns:a16="http://schemas.microsoft.com/office/drawing/2014/main" id="{34ABFBEA-4EB0-4D02-A2C0-1733CD3D6F12}"/>
              </a:ext>
            </a:extLst>
          </p:cNvPr>
          <p:cNvSpPr/>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12" name="Freeform: Shape 11">
            <a:extLst>
              <a:ext uri="{FF2B5EF4-FFF2-40B4-BE49-F238E27FC236}">
                <a16:creationId xmlns:a16="http://schemas.microsoft.com/office/drawing/2014/main" id="{19E083F6-57F4-487B-A766-EA0462B1EED8}"/>
              </a:ext>
            </a:extLst>
          </p:cNvPr>
          <p:cNvSpPr/>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Placeholder 1">
            <a:extLst>
              <a:ext uri="{FF2B5EF4-FFF2-40B4-BE49-F238E27FC236}">
                <a16:creationId xmlns:a16="http://schemas.microsoft.com/office/drawing/2014/main" id="{A3A2F988-7148-4375-83D8-12EE5EBC7BE0}"/>
              </a:ext>
            </a:extLst>
          </p:cNvPr>
          <p:cNvSpPr>
            <a:spLocks noGrp="1"/>
          </p:cNvSpPr>
          <p:nvPr>
            <p:ph type="title"/>
          </p:nvPr>
        </p:nvSpPr>
        <p:spPr>
          <a:xfrm>
            <a:off x="762000" y="762000"/>
            <a:ext cx="10668000" cy="1524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6896238-C5B3-4F3C-97FA-890E1A51A203}"/>
              </a:ext>
            </a:extLst>
          </p:cNvPr>
          <p:cNvSpPr>
            <a:spLocks noGrp="1"/>
          </p:cNvSpPr>
          <p:nvPr>
            <p:ph type="body" idx="1"/>
          </p:nvPr>
        </p:nvSpPr>
        <p:spPr>
          <a:xfrm>
            <a:off x="762000" y="2286000"/>
            <a:ext cx="10668000" cy="38180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D6E4474-0442-4E4B-9E5B-CA7B3951C1DA}"/>
              </a:ext>
            </a:extLst>
          </p:cNvPr>
          <p:cNvSpPr>
            <a:spLocks noGrp="1"/>
          </p:cNvSpPr>
          <p:nvPr>
            <p:ph type="dt" sz="half" idx="2"/>
          </p:nvPr>
        </p:nvSpPr>
        <p:spPr>
          <a:xfrm>
            <a:off x="9389165" y="194320"/>
            <a:ext cx="2040835" cy="365125"/>
          </a:xfrm>
          <a:prstGeom prst="rect">
            <a:avLst/>
          </a:prstGeom>
        </p:spPr>
        <p:txBody>
          <a:bodyPr vert="horz" lIns="91440" tIns="45720" rIns="91440" bIns="45720" rtlCol="0" anchor="ctr"/>
          <a:lstStyle>
            <a:lvl1pPr algn="r">
              <a:defRPr sz="1200">
                <a:solidFill>
                  <a:schemeClr val="tx1">
                    <a:tint val="75000"/>
                    <a:alpha val="70000"/>
                  </a:schemeClr>
                </a:solidFill>
              </a:defRPr>
            </a:lvl1pPr>
          </a:lstStyle>
          <a:p>
            <a:fld id="{76969C88-B244-455D-A017-012B25B1ACDD}" type="datetimeFigureOut">
              <a:rPr lang="en-US" smtClean="0"/>
              <a:pPr/>
              <a:t>7/27/2020</a:t>
            </a:fld>
            <a:endParaRPr lang="en-US"/>
          </a:p>
        </p:txBody>
      </p:sp>
      <p:sp>
        <p:nvSpPr>
          <p:cNvPr id="5" name="Footer Placeholder 4">
            <a:extLst>
              <a:ext uri="{FF2B5EF4-FFF2-40B4-BE49-F238E27FC236}">
                <a16:creationId xmlns:a16="http://schemas.microsoft.com/office/drawing/2014/main" id="{E0626A98-F887-40E1-B9BA-9D93DE90E022}"/>
              </a:ext>
            </a:extLst>
          </p:cNvPr>
          <p:cNvSpPr>
            <a:spLocks noGrp="1"/>
          </p:cNvSpPr>
          <p:nvPr>
            <p:ph type="ftr" sz="quarter" idx="3"/>
          </p:nvPr>
        </p:nvSpPr>
        <p:spPr>
          <a:xfrm>
            <a:off x="761999" y="6356350"/>
            <a:ext cx="6612835" cy="365125"/>
          </a:xfrm>
          <a:prstGeom prst="rect">
            <a:avLst/>
          </a:prstGeom>
        </p:spPr>
        <p:txBody>
          <a:bodyPr vert="horz" lIns="91440" tIns="45720" rIns="91440" bIns="45720" rtlCol="0" anchor="ctr"/>
          <a:lstStyle>
            <a:lvl1pPr algn="l">
              <a:defRPr sz="1200">
                <a:solidFill>
                  <a:schemeClr val="tx1">
                    <a:tint val="75000"/>
                    <a:alpha val="70000"/>
                  </a:schemeClr>
                </a:solidFill>
              </a:defRPr>
            </a:lvl1pPr>
          </a:lstStyle>
          <a:p>
            <a:endParaRPr lang="en-US" dirty="0"/>
          </a:p>
        </p:txBody>
      </p:sp>
      <p:sp>
        <p:nvSpPr>
          <p:cNvPr id="6" name="Slide Number Placeholder 5">
            <a:extLst>
              <a:ext uri="{FF2B5EF4-FFF2-40B4-BE49-F238E27FC236}">
                <a16:creationId xmlns:a16="http://schemas.microsoft.com/office/drawing/2014/main" id="{482C8119-73F6-4713-9AD3-3628DCDFB8F2}"/>
              </a:ext>
            </a:extLst>
          </p:cNvPr>
          <p:cNvSpPr>
            <a:spLocks noGrp="1"/>
          </p:cNvSpPr>
          <p:nvPr>
            <p:ph type="sldNum" sz="quarter" idx="4"/>
          </p:nvPr>
        </p:nvSpPr>
        <p:spPr>
          <a:xfrm>
            <a:off x="9906000" y="6356350"/>
            <a:ext cx="1524000" cy="365125"/>
          </a:xfrm>
          <a:prstGeom prst="rect">
            <a:avLst/>
          </a:prstGeom>
        </p:spPr>
        <p:txBody>
          <a:bodyPr vert="horz" lIns="91440" tIns="45720" rIns="91440" bIns="45720" rtlCol="0" anchor="ctr"/>
          <a:lstStyle>
            <a:lvl1pPr algn="r">
              <a:defRPr sz="1200">
                <a:solidFill>
                  <a:schemeClr val="tx1">
                    <a:tint val="75000"/>
                    <a:alpha val="70000"/>
                  </a:schemeClr>
                </a:solidFill>
              </a:defRPr>
            </a:lvl1pPr>
          </a:lstStyle>
          <a:p>
            <a:fld id="{07CE569E-9B7C-4CB9-AB80-C0841F922CFF}" type="slidenum">
              <a:rPr lang="en-US" smtClean="0"/>
              <a:pPr/>
              <a:t>‹#›</a:t>
            </a:fld>
            <a:endParaRPr lang="en-US"/>
          </a:p>
        </p:txBody>
      </p:sp>
    </p:spTree>
    <p:extLst>
      <p:ext uri="{BB962C8B-B14F-4D97-AF65-F5344CB8AC3E}">
        <p14:creationId xmlns:p14="http://schemas.microsoft.com/office/powerpoint/2010/main" val="3337981904"/>
      </p:ext>
    </p:extLst>
  </p:cSld>
  <p:clrMap bg1="dk1" tx1="lt1" bg2="dk2" tx2="lt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693" r:id="rId6"/>
    <p:sldLayoutId id="2147483689" r:id="rId7"/>
    <p:sldLayoutId id="2147483690" r:id="rId8"/>
    <p:sldLayoutId id="2147483691" r:id="rId9"/>
    <p:sldLayoutId id="2147483692" r:id="rId10"/>
    <p:sldLayoutId id="214748369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25000"/>
        </a:lnSpc>
        <a:spcBef>
          <a:spcPts val="1000"/>
        </a:spcBef>
        <a:buFont typeface="Arial" panose="020B0604020202020204" pitchFamily="34" charset="0"/>
        <a:buChar char="•"/>
        <a:defRPr sz="2800" kern="1200">
          <a:solidFill>
            <a:schemeClr val="tx1">
              <a:alpha val="70000"/>
            </a:schemeClr>
          </a:solidFill>
          <a:latin typeface="+mn-lt"/>
          <a:ea typeface="+mn-ea"/>
          <a:cs typeface="+mn-cs"/>
        </a:defRPr>
      </a:lvl1pPr>
      <a:lvl2pPr marL="685800" indent="-228600" algn="l" defTabSz="914400" rtl="0" eaLnBrk="1" latinLnBrk="0" hangingPunct="1">
        <a:lnSpc>
          <a:spcPct val="125000"/>
        </a:lnSpc>
        <a:spcBef>
          <a:spcPts val="500"/>
        </a:spcBef>
        <a:buFont typeface="Arial" panose="020B0604020202020204" pitchFamily="34" charset="0"/>
        <a:buChar char="•"/>
        <a:defRPr sz="2400" kern="1200">
          <a:solidFill>
            <a:schemeClr val="tx1">
              <a:alpha val="70000"/>
            </a:schemeClr>
          </a:solidFill>
          <a:latin typeface="+mn-lt"/>
          <a:ea typeface="+mn-ea"/>
          <a:cs typeface="+mn-cs"/>
        </a:defRPr>
      </a:lvl2pPr>
      <a:lvl3pPr marL="1143000" indent="-228600" algn="l" defTabSz="914400" rtl="0" eaLnBrk="1" latinLnBrk="0" hangingPunct="1">
        <a:lnSpc>
          <a:spcPct val="125000"/>
        </a:lnSpc>
        <a:spcBef>
          <a:spcPts val="500"/>
        </a:spcBef>
        <a:buFont typeface="Arial" panose="020B0604020202020204" pitchFamily="34" charset="0"/>
        <a:buChar char="•"/>
        <a:defRPr sz="2000" kern="1200">
          <a:solidFill>
            <a:schemeClr val="tx1">
              <a:alpha val="70000"/>
            </a:schemeClr>
          </a:solidFill>
          <a:latin typeface="+mn-lt"/>
          <a:ea typeface="+mn-ea"/>
          <a:cs typeface="+mn-cs"/>
        </a:defRPr>
      </a:lvl3pPr>
      <a:lvl4pPr marL="16002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4pPr>
      <a:lvl5pPr marL="20574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pic>
        <p:nvPicPr>
          <p:cNvPr id="64" name="Picture 3">
            <a:extLst>
              <a:ext uri="{FF2B5EF4-FFF2-40B4-BE49-F238E27FC236}">
                <a16:creationId xmlns:a16="http://schemas.microsoft.com/office/drawing/2014/main" id="{945BC1FB-E57B-4F23-AD09-709CD587903E}"/>
              </a:ext>
            </a:extLst>
          </p:cNvPr>
          <p:cNvPicPr>
            <a:picLocks noChangeAspect="1"/>
          </p:cNvPicPr>
          <p:nvPr/>
        </p:nvPicPr>
        <p:blipFill rotWithShape="1">
          <a:blip r:embed="rId2"/>
          <a:srcRect b="16045"/>
          <a:stretch/>
        </p:blipFill>
        <p:spPr>
          <a:xfrm>
            <a:off x="20" y="-1"/>
            <a:ext cx="12191979" cy="6858001"/>
          </a:xfrm>
          <a:custGeom>
            <a:avLst/>
            <a:gdLst/>
            <a:ahLst/>
            <a:cxnLst/>
            <a:rect l="l" t="t" r="r" b="b"/>
            <a:pathLst>
              <a:path w="12192000" h="6858000">
                <a:moveTo>
                  <a:pt x="0" y="0"/>
                </a:moveTo>
                <a:lnTo>
                  <a:pt x="12192000" y="0"/>
                </a:lnTo>
                <a:lnTo>
                  <a:pt x="12192000" y="529223"/>
                </a:lnTo>
                <a:lnTo>
                  <a:pt x="11953979" y="541759"/>
                </a:lnTo>
                <a:cubicBezTo>
                  <a:pt x="11205478" y="591203"/>
                  <a:pt x="10431054" y="699982"/>
                  <a:pt x="9651089" y="827627"/>
                </a:cubicBezTo>
                <a:cubicBezTo>
                  <a:pt x="7233991" y="1222984"/>
                  <a:pt x="6590499" y="2476708"/>
                  <a:pt x="6133345" y="3948664"/>
                </a:cubicBezTo>
                <a:cubicBezTo>
                  <a:pt x="5827390" y="4934281"/>
                  <a:pt x="5572190" y="5830059"/>
                  <a:pt x="6876220" y="6551721"/>
                </a:cubicBezTo>
                <a:cubicBezTo>
                  <a:pt x="7059065" y="6652933"/>
                  <a:pt x="7253882" y="6741181"/>
                  <a:pt x="7457481" y="6819371"/>
                </a:cubicBezTo>
                <a:lnTo>
                  <a:pt x="7563875" y="6858000"/>
                </a:lnTo>
                <a:lnTo>
                  <a:pt x="0" y="6858000"/>
                </a:lnTo>
                <a:close/>
              </a:path>
            </a:pathLst>
          </a:custGeom>
        </p:spPr>
      </p:pic>
      <p:sp>
        <p:nvSpPr>
          <p:cNvPr id="65" name="Freeform: Shape 10">
            <a:extLst>
              <a:ext uri="{FF2B5EF4-FFF2-40B4-BE49-F238E27FC236}">
                <a16:creationId xmlns:a16="http://schemas.microsoft.com/office/drawing/2014/main" id="{3B2B1500-BB55-471C-8A9E-67288297E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886451" y="529224"/>
            <a:ext cx="6305549" cy="6328777"/>
          </a:xfrm>
          <a:custGeom>
            <a:avLst/>
            <a:gdLst>
              <a:gd name="connsiteX0" fmla="*/ 0 w 4212773"/>
              <a:gd name="connsiteY0" fmla="*/ 0 h 6498740"/>
              <a:gd name="connsiteX1" fmla="*/ 159023 w 4212773"/>
              <a:gd name="connsiteY1" fmla="*/ 12872 h 6498740"/>
              <a:gd name="connsiteX2" fmla="*/ 1697597 w 4212773"/>
              <a:gd name="connsiteY2" fmla="*/ 306418 h 6498740"/>
              <a:gd name="connsiteX3" fmla="*/ 4047822 w 4212773"/>
              <a:gd name="connsiteY3" fmla="*/ 3511272 h 6498740"/>
              <a:gd name="connsiteX4" fmla="*/ 3551503 w 4212773"/>
              <a:gd name="connsiteY4" fmla="*/ 6184235 h 6498740"/>
              <a:gd name="connsiteX5" fmla="*/ 3163159 w 4212773"/>
              <a:gd name="connsiteY5" fmla="*/ 6459073 h 6498740"/>
              <a:gd name="connsiteX6" fmla="*/ 3092077 w 4212773"/>
              <a:gd name="connsiteY6" fmla="*/ 6498740 h 6498740"/>
              <a:gd name="connsiteX7" fmla="*/ 0 w 4212773"/>
              <a:gd name="connsiteY7" fmla="*/ 6498740 h 6498740"/>
              <a:gd name="connsiteX8" fmla="*/ 0 w 4212773"/>
              <a:gd name="connsiteY8" fmla="*/ 0 h 6498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12773" h="6498740">
                <a:moveTo>
                  <a:pt x="0" y="0"/>
                </a:moveTo>
                <a:lnTo>
                  <a:pt x="159023" y="12872"/>
                </a:lnTo>
                <a:cubicBezTo>
                  <a:pt x="659101" y="63644"/>
                  <a:pt x="1176498" y="175345"/>
                  <a:pt x="1697597" y="306418"/>
                </a:cubicBezTo>
                <a:cubicBezTo>
                  <a:pt x="3312474" y="712392"/>
                  <a:pt x="3742395" y="1999786"/>
                  <a:pt x="4047822" y="3511272"/>
                </a:cubicBezTo>
                <a:cubicBezTo>
                  <a:pt x="4252232" y="4523358"/>
                  <a:pt x="4422733" y="5443193"/>
                  <a:pt x="3551503" y="6184235"/>
                </a:cubicBezTo>
                <a:cubicBezTo>
                  <a:pt x="3429343" y="6288166"/>
                  <a:pt x="3299185" y="6378784"/>
                  <a:pt x="3163159" y="6459073"/>
                </a:cubicBezTo>
                <a:lnTo>
                  <a:pt x="3092077" y="6498740"/>
                </a:lnTo>
                <a:lnTo>
                  <a:pt x="0" y="649874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3045E22C-A99D-41BB-AF14-EF1B1E745A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1608" y="311727"/>
            <a:ext cx="6130391" cy="6546274"/>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Light"/>
            </a:endParaRPr>
          </a:p>
        </p:txBody>
      </p:sp>
      <p:sp>
        <p:nvSpPr>
          <p:cNvPr id="3" name="Subtitle 2">
            <a:extLst>
              <a:ext uri="{FF2B5EF4-FFF2-40B4-BE49-F238E27FC236}">
                <a16:creationId xmlns:a16="http://schemas.microsoft.com/office/drawing/2014/main" id="{C7B4C71A-C521-4A9E-B777-E5FE3FCEB13D}"/>
              </a:ext>
            </a:extLst>
          </p:cNvPr>
          <p:cNvSpPr>
            <a:spLocks noGrp="1"/>
          </p:cNvSpPr>
          <p:nvPr>
            <p:ph type="subTitle" idx="1"/>
          </p:nvPr>
        </p:nvSpPr>
        <p:spPr>
          <a:xfrm>
            <a:off x="7620000" y="4571999"/>
            <a:ext cx="3810000" cy="1524000"/>
          </a:xfrm>
        </p:spPr>
        <p:txBody>
          <a:bodyPr anchor="b">
            <a:normAutofit/>
          </a:bodyPr>
          <a:lstStyle/>
          <a:p>
            <a:pPr algn="l"/>
            <a:r>
              <a:rPr lang="en-US" dirty="0"/>
              <a:t>Secondary English ILBC Maing</a:t>
            </a:r>
          </a:p>
        </p:txBody>
      </p:sp>
      <p:sp>
        <p:nvSpPr>
          <p:cNvPr id="2" name="Title 1">
            <a:extLst>
              <a:ext uri="{FF2B5EF4-FFF2-40B4-BE49-F238E27FC236}">
                <a16:creationId xmlns:a16="http://schemas.microsoft.com/office/drawing/2014/main" id="{6D28EDB5-01F6-4493-BEA7-22954D63C475}"/>
              </a:ext>
            </a:extLst>
          </p:cNvPr>
          <p:cNvSpPr>
            <a:spLocks noGrp="1"/>
          </p:cNvSpPr>
          <p:nvPr>
            <p:ph type="ctrTitle"/>
          </p:nvPr>
        </p:nvSpPr>
        <p:spPr>
          <a:xfrm>
            <a:off x="7620000" y="2299787"/>
            <a:ext cx="3810000" cy="2286000"/>
          </a:xfrm>
        </p:spPr>
        <p:txBody>
          <a:bodyPr>
            <a:normAutofit/>
          </a:bodyPr>
          <a:lstStyle/>
          <a:p>
            <a:pPr algn="l"/>
            <a:r>
              <a:rPr lang="en-US" sz="4400" dirty="0"/>
              <a:t>Dreams and Hopes </a:t>
            </a:r>
          </a:p>
        </p:txBody>
      </p:sp>
    </p:spTree>
    <p:extLst>
      <p:ext uri="{BB962C8B-B14F-4D97-AF65-F5344CB8AC3E}">
        <p14:creationId xmlns:p14="http://schemas.microsoft.com/office/powerpoint/2010/main" val="2860942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75685-5852-4527-94DE-A0FB7F43258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8D1C6F6-5955-4812-942D-05EF1542FB02}"/>
              </a:ext>
            </a:extLst>
          </p:cNvPr>
          <p:cNvSpPr>
            <a:spLocks noGrp="1"/>
          </p:cNvSpPr>
          <p:nvPr>
            <p:ph idx="1"/>
          </p:nvPr>
        </p:nvSpPr>
        <p:spPr/>
        <p:txBody>
          <a:bodyPr>
            <a:normAutofit fontScale="55000" lnSpcReduction="20000"/>
          </a:bodyPr>
          <a:lstStyle/>
          <a:p>
            <a:pPr marL="0" indent="0">
              <a:buNone/>
            </a:pPr>
            <a:r>
              <a:rPr lang="en-US" dirty="0"/>
              <a:t>	I have several things I want to do, when I get older. Here are some things I want to mention. First, I want to make the Earth a better place in order to have justice for everyone. Lately, there has been a lot of things going on such as crime, racism, covid-19, etc... I want to make peace between each other and help solve the global warming problem that has been occurring nowadays because of our actions.</a:t>
            </a:r>
          </a:p>
          <a:p>
            <a:pPr marL="0" indent="0">
              <a:buNone/>
            </a:pPr>
            <a:r>
              <a:rPr lang="en-US" dirty="0"/>
              <a:t>	Secondly, I want to become a rich and successful man and I am pretty sure that I will one day. When I get rich, I would love to donate the poor and have an enjoyable life with my future family. Thirdly, I want to become a great man by helping people and making them smile. When you smile it means that you are in a good mood and having a wonderful time. There is nothing wrong or abnormal with being kind and generous. </a:t>
            </a:r>
            <a:r>
              <a:rPr lang="en-US" dirty="0" err="1"/>
              <a:t>Infact</a:t>
            </a:r>
            <a:r>
              <a:rPr lang="en-US" dirty="0"/>
              <a:t>, you will get cheered by the others for your attitude and personality.</a:t>
            </a:r>
          </a:p>
          <a:p>
            <a:pPr marL="0" indent="0">
              <a:buNone/>
            </a:pPr>
            <a:r>
              <a:rPr lang="en-US" dirty="0"/>
              <a:t>	Finally, I want to say that never let anything let you down and always keep your head up for the rest of your journey. There is always a solution for every problem and I hope we all can find our solution in order to get what we really want. There's always one thing I keep in my mind and that is to never do anything without thinking properly because it can cause a big mistake.</a:t>
            </a:r>
          </a:p>
          <a:p>
            <a:endParaRPr lang="en-US" dirty="0"/>
          </a:p>
        </p:txBody>
      </p:sp>
    </p:spTree>
    <p:extLst>
      <p:ext uri="{BB962C8B-B14F-4D97-AF65-F5344CB8AC3E}">
        <p14:creationId xmlns:p14="http://schemas.microsoft.com/office/powerpoint/2010/main" val="418025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FC45A-23DD-4176-99BB-7E0AEBDBA5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047A02-DD33-422F-A30E-11E98FFA2EB2}"/>
              </a:ext>
            </a:extLst>
          </p:cNvPr>
          <p:cNvSpPr>
            <a:spLocks noGrp="1"/>
          </p:cNvSpPr>
          <p:nvPr>
            <p:ph idx="1"/>
          </p:nvPr>
        </p:nvSpPr>
        <p:spPr/>
        <p:txBody>
          <a:bodyPr>
            <a:normAutofit fontScale="77500" lnSpcReduction="20000"/>
          </a:bodyPr>
          <a:lstStyle/>
          <a:p>
            <a:pPr marL="0" indent="0">
              <a:buNone/>
            </a:pPr>
            <a:r>
              <a:rPr lang="en-US" dirty="0"/>
              <a:t>	One of my biggest dreams is to build a house so big that it will support my whole family with my brothers with their families (obviously they are going to have families of their own). Separation from my family is one of my worst fears, so the thought of never having to part with them makes me very happy. I also hope that my all A streak would continue until I graduate. That would have been one of my greatest achievements. I also dream of an earth with no pollution, deforestation, </a:t>
            </a:r>
            <a:r>
              <a:rPr lang="en-US" dirty="0" err="1"/>
              <a:t>etc</a:t>
            </a:r>
            <a:r>
              <a:rPr lang="en-US" dirty="0"/>
              <a:t> etc. But it seems that for that to happen, humanity would have to be wiped out. That’s a big no-no for me. Why would you preserve earth when you eventually can’t live on the preserved earth? I guess humans are selfish, after all.</a:t>
            </a:r>
          </a:p>
          <a:p>
            <a:pPr marL="0" indent="0">
              <a:buNone/>
            </a:pPr>
            <a:endParaRPr lang="en-US" dirty="0"/>
          </a:p>
        </p:txBody>
      </p:sp>
    </p:spTree>
    <p:extLst>
      <p:ext uri="{BB962C8B-B14F-4D97-AF65-F5344CB8AC3E}">
        <p14:creationId xmlns:p14="http://schemas.microsoft.com/office/powerpoint/2010/main" val="345655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FC45A-23DD-4176-99BB-7E0AEBDBA5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047A02-DD33-422F-A30E-11E98FFA2EB2}"/>
              </a:ext>
            </a:extLst>
          </p:cNvPr>
          <p:cNvSpPr>
            <a:spLocks noGrp="1"/>
          </p:cNvSpPr>
          <p:nvPr>
            <p:ph idx="1"/>
          </p:nvPr>
        </p:nvSpPr>
        <p:spPr/>
        <p:txBody>
          <a:bodyPr>
            <a:normAutofit fontScale="32500" lnSpcReduction="20000"/>
          </a:bodyPr>
          <a:lstStyle/>
          <a:p>
            <a:pPr marL="0" indent="0">
              <a:buNone/>
            </a:pPr>
            <a:r>
              <a:rPr lang="en-US" dirty="0"/>
              <a:t>	Hi! My name is Moe </a:t>
            </a:r>
            <a:r>
              <a:rPr lang="en-US" dirty="0" err="1"/>
              <a:t>Pyae</a:t>
            </a:r>
            <a:r>
              <a:rPr lang="en-US" dirty="0"/>
              <a:t> Sone Kyaw and you can call me Rose. Anyway, do u want to know what my dreams and hopes are? Do you also want to know what I am going to talk about? But I know that you will know that what I am going to talk… By the way before I start saying about my dreams and hopes, I would like to talk to you that “Everyone is not perfect” Everyone has their own dreams and hopes. “Dreams” is a series of thought, images and imaginary thinking. Hopes is a feeling of trust and desire for a thing to happen. Every people should have dreams and hopes because every people want to have their own good future goals.</a:t>
            </a:r>
          </a:p>
          <a:p>
            <a:pPr marL="0" indent="0">
              <a:buNone/>
            </a:pPr>
            <a:r>
              <a:rPr lang="en-US" dirty="0"/>
              <a:t>	Now let’s get started!!! As I have asked you before in first paragraph “Do you want to know my dreams and hopes are?” Well!! my answer is A Lawyer. I want to be a lawyer because my Mom and my mom, dad is a lawyer. There is a reason why I want to be a lawyer. Is because everyone around the world need lawyer. If there is no lawyer at all, there will be any rules for all the cities and all over the world. Even there is a reason why </a:t>
            </a:r>
            <a:r>
              <a:rPr lang="en-US" dirty="0" err="1"/>
              <a:t>Daw</a:t>
            </a:r>
            <a:r>
              <a:rPr lang="en-US" dirty="0"/>
              <a:t> Aung San Suu Kyi have a lot of good rules for our county, well this is because she has also known as a lawyer. There are two types of lawyer, they are good lawyers and a bad and naughty lawyer. For good lawyers, they will stand in a correct and right place and they will tell the truth what the reasons of the thief is. But for the bad and naughty lawyer, they will just say that the thief is correct, and they will be at thief side only.</a:t>
            </a:r>
          </a:p>
          <a:p>
            <a:pPr marL="0" indent="0">
              <a:buNone/>
            </a:pPr>
            <a:r>
              <a:rPr lang="en-US" dirty="0"/>
              <a:t>	Well when I was young, I told my mom and dad that I want to be an Engineer. Not only me but also everyone around the world about 80% want to an engineer other 20% is like me want to be lawyer. There is a reason why people choose engineer is because people think that among other works like lawyer, engineer work will get more money than other work. But is not all of the works being the same. To be honest, I think lawyer is the best because everyone need lawyer for example business need. There are three good jobs, they are Engineer, Doctor and Lawyer.</a:t>
            </a:r>
          </a:p>
          <a:p>
            <a:pPr marL="0" indent="0">
              <a:buNone/>
            </a:pPr>
            <a:r>
              <a:rPr lang="en-US" dirty="0"/>
              <a:t>	When I was young like Kindergarten my dreams was to be an engineer like other people also businesswomen. But when I was started to grow up my real dreams was to become a lawyer. My mom also once told me that lawyer is the best. So, the day she told me I notice that lawyer is the best. My mom she wants me to be a lawyer like her.</a:t>
            </a:r>
          </a:p>
          <a:p>
            <a:pPr marL="0" indent="0">
              <a:buNone/>
            </a:pPr>
            <a:r>
              <a:rPr lang="en-US" dirty="0"/>
              <a:t>	I promise my mom and dad that one day I will be a lawyer when I get older. My dreams is to be a lawyer not because of my mom decision. I know that she will be incredibly happy to see me that I am a lawyer like her also my dad will be happy too. I will let my mom and dad stay happy and I will take care of them the rest of my life what they have taken care for me a lot of year. Please do not lose your dreams and hopes. I know that one day it will truly happen. To be a lawyer, you need to have confidence and you don’t need to afraid of the judge and anyone too</a:t>
            </a:r>
          </a:p>
          <a:p>
            <a:pPr marL="0" indent="0">
              <a:buNone/>
            </a:pPr>
            <a:endParaRPr lang="en-US" dirty="0"/>
          </a:p>
        </p:txBody>
      </p:sp>
    </p:spTree>
    <p:extLst>
      <p:ext uri="{BB962C8B-B14F-4D97-AF65-F5344CB8AC3E}">
        <p14:creationId xmlns:p14="http://schemas.microsoft.com/office/powerpoint/2010/main" val="3733743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FC45A-23DD-4176-99BB-7E0AEBDBA5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047A02-DD33-422F-A30E-11E98FFA2EB2}"/>
              </a:ext>
            </a:extLst>
          </p:cNvPr>
          <p:cNvSpPr>
            <a:spLocks noGrp="1"/>
          </p:cNvSpPr>
          <p:nvPr>
            <p:ph idx="1"/>
          </p:nvPr>
        </p:nvSpPr>
        <p:spPr/>
        <p:txBody>
          <a:bodyPr>
            <a:normAutofit fontScale="32500" lnSpcReduction="20000"/>
          </a:bodyPr>
          <a:lstStyle/>
          <a:p>
            <a:pPr marL="0" indent="0">
              <a:buNone/>
            </a:pPr>
            <a:r>
              <a:rPr lang="en-US" dirty="0"/>
              <a:t>	When I get to write about my dreams and hopes, it is just like telling about the road that I want to choose for life, but at this age, for teenagers, there are a thousand things that we want to be and of course, it has become a little bit more serious than when we were much younger and if I wanted to be a physicist this month, I might want to be an author the next month, but I currently have a lot of things that I want to be.</a:t>
            </a:r>
          </a:p>
          <a:p>
            <a:pPr marL="0" indent="0">
              <a:buNone/>
            </a:pPr>
            <a:r>
              <a:rPr lang="en-US" dirty="0"/>
              <a:t>	At some times, I want to become an author and I usually spend rainy weekends scribbling my opinions about some random, emotional events that is occurring in the world in front of me. It is the taste of writing that I love.</a:t>
            </a:r>
          </a:p>
          <a:p>
            <a:pPr marL="0" indent="0">
              <a:buNone/>
            </a:pPr>
            <a:r>
              <a:rPr lang="en-US" dirty="0"/>
              <a:t>	As I am a huge fan of music, I also dream of becoming a singer-songwriter. I usually write songs about my own feelings on my guitar and ukulele, but of course, not about romance at this age. The flavor of getting lost in my own lyrics is very vivid.</a:t>
            </a:r>
          </a:p>
          <a:p>
            <a:pPr marL="0" indent="0">
              <a:buNone/>
            </a:pPr>
            <a:r>
              <a:rPr lang="en-US" dirty="0"/>
              <a:t>	Besides, I really want to become a physician who saves several lives, but it sometimes gets me wondering how I can become a physician when I am too terrified to be vaccinated myself. Despite the wish of saving people, I just hate seeing people suffering, but maybe I might feel good when I see people smiling after their diseases are cured and I am sure that I will get used to it.</a:t>
            </a:r>
          </a:p>
          <a:p>
            <a:pPr marL="0" indent="0">
              <a:buNone/>
            </a:pPr>
            <a:r>
              <a:rPr lang="en-US" dirty="0"/>
              <a:t>	Apart from my dreams and ambitions, I have some hopes, too. Hopes, for me, are definite things that I will probably make them come true in the future. The first thing that I would do after achieving my goals is appreciating every teacher who has taught me, because almost every teacher does not know that they are actually changing several lives. They think that they are just ordinary people, but we would be nothing without them, their passion and kindness towards us. I hope teachers would be proud of themselves if they see their students being successful.</a:t>
            </a:r>
          </a:p>
          <a:p>
            <a:pPr marL="0" indent="0">
              <a:buNone/>
            </a:pPr>
            <a:r>
              <a:rPr lang="en-US" dirty="0"/>
              <a:t>	Furthermore, I want all wars to stop in this world, knowing that wars bring nothing good at all and sometimes I consider why people just start wars and every time I question this, the answer is ‘power’, which for me, does not make sense at all. If I had to trade my life for eternal peace and love in this world, I would, no matter what.</a:t>
            </a:r>
          </a:p>
          <a:p>
            <a:pPr marL="0" indent="0">
              <a:buNone/>
            </a:pPr>
            <a:r>
              <a:rPr lang="en-US" dirty="0"/>
              <a:t>	After considering about all these things that I want to become, I have figured out about the road for my life, but the only goal would be like an enormous tree without fruits or leaves, so my hobbies would be the other tiny things that complete a proper, healthy tree. In conclusion, while I am marching towards my goals, I will also be carrying my hobbies to build a joyful life of my own.</a:t>
            </a:r>
          </a:p>
          <a:p>
            <a:pPr marL="0" indent="0">
              <a:buNone/>
            </a:pPr>
            <a:endParaRPr lang="en-US" dirty="0"/>
          </a:p>
        </p:txBody>
      </p:sp>
    </p:spTree>
    <p:extLst>
      <p:ext uri="{BB962C8B-B14F-4D97-AF65-F5344CB8AC3E}">
        <p14:creationId xmlns:p14="http://schemas.microsoft.com/office/powerpoint/2010/main" val="1070455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FC45A-23DD-4176-99BB-7E0AEBDBA5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047A02-DD33-422F-A30E-11E98FFA2EB2}"/>
              </a:ext>
            </a:extLst>
          </p:cNvPr>
          <p:cNvSpPr>
            <a:spLocks noGrp="1"/>
          </p:cNvSpPr>
          <p:nvPr>
            <p:ph idx="1"/>
          </p:nvPr>
        </p:nvSpPr>
        <p:spPr/>
        <p:txBody>
          <a:bodyPr>
            <a:normAutofit fontScale="40000" lnSpcReduction="20000"/>
          </a:bodyPr>
          <a:lstStyle/>
          <a:p>
            <a:pPr marL="0" indent="0">
              <a:buNone/>
            </a:pPr>
            <a:r>
              <a:rPr lang="en-US" dirty="0"/>
              <a:t>	Everyone wants to become successful in the future but some don’t keep up their life. People in the world have their goals, hopes and dreams no matter whether they are adults, children or teens. When you were young, you would have heard these questions such as “What do you want to become when you get older?” Some kids replied with a simple answer without thinking, I did too, but when I grew up my answer changed. Normally a person’s desire changes while growing. It could be because people in different ages have different requirements and thoughts. Some said doctor, a teacher, a lawyer, or a firefighter. In order to achieve those, we need to work hard. Many people dream but don’t believe, whilst believers are dreaming even bigger. Hope is a feeling of expectation and desire for a particular thing to happen and dreams are a series of thoughts, images, sensations and occurring in a person’s mind. When I was young, my dream job was to be a teacher. I love the job of teacher’s teaching children, understandable and clearly. And I imagined being a successful teacher in a country too. Everyone wants to become successful in the future and I do also. My aim was to study hard and get degrees in university so that I could go in a perfect way through my goal, yet I haven’t decided what so far. I used to think back to my last dream but sometimes think it’s not appropriate for me these days. My hobbies are baking, making origami, and cycling. I mostly enjoyed them during weekends but these days, I couldn’t do much of it. I want to build up my goals, hopes and dreams more day by day and want to know about myself; such as what I am more interested in. I would also try to get to my aim one day and make myself and my parents, especially my dad, proud of me. My parents were the only ones who made me realize that I should deal with my hopes by myself. I could be the only one who could achieve and they could be the only one who inspires me a lot. Hopes and Dreams are the most essential thing in one’s life. They motivate, inspire, improve and help you to achieve any goal that you want to achieve. They also help to approach problems with a mindset and strategy-set suitable to success and increasing the chances they will accomplish their goals. So I think they are the ones we need to keep it up for the rest of our living life </a:t>
            </a:r>
            <a:r>
              <a:rPr lang="en-US" dirty="0" err="1"/>
              <a:t>inorder</a:t>
            </a:r>
            <a:r>
              <a:rPr lang="en-US" dirty="0"/>
              <a:t> to get awarded.</a:t>
            </a:r>
          </a:p>
        </p:txBody>
      </p:sp>
    </p:spTree>
    <p:extLst>
      <p:ext uri="{BB962C8B-B14F-4D97-AF65-F5344CB8AC3E}">
        <p14:creationId xmlns:p14="http://schemas.microsoft.com/office/powerpoint/2010/main" val="1936647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FC45A-23DD-4176-99BB-7E0AEBDBA5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047A02-DD33-422F-A30E-11E98FFA2EB2}"/>
              </a:ext>
            </a:extLst>
          </p:cNvPr>
          <p:cNvSpPr>
            <a:spLocks noGrp="1"/>
          </p:cNvSpPr>
          <p:nvPr>
            <p:ph idx="1"/>
          </p:nvPr>
        </p:nvSpPr>
        <p:spPr/>
        <p:txBody>
          <a:bodyPr>
            <a:normAutofit fontScale="55000" lnSpcReduction="20000"/>
          </a:bodyPr>
          <a:lstStyle/>
          <a:p>
            <a:pPr marL="0" indent="0">
              <a:buNone/>
            </a:pPr>
            <a:r>
              <a:rPr lang="en-US" dirty="0"/>
              <a:t>	I recent goal was to be the student leader this year. But because of covid-19, we couldn’t vote for the leaders. Another goal for me was to win the trophy for the Tigers basketball. I think our group can go anywhere if we work together. I am also preparing for my new course. I do not know what I want to be but sure I will find a course. I want to go to this particular university and I am trying hard to reach and build up my carrier. I want to study history and figure things that the world hasn’t known about. I want to teach the truth of history to kids. I have noticed some books that were only in the side of one particular group, like being on the side of Nazis or nationalism. If kids just accept and think the book is right as the way it is, it will be a problem. I want to teach the kids to look at the world in a different kind of view. I want to play different kinds of instrument. I want to join a band or an orchestra in my university. I want to draw pictures for the disabled and make them smile. I hope to volunteer in some campaigns that help difficult people. I also want to help picking up the rubbish of the sea and oceans. I want to spend time with many aged people and make memories with them. I love aged adults and their life stories. I think their stories are something that we shouldn’t forget and must be kept.</a:t>
            </a:r>
          </a:p>
        </p:txBody>
      </p:sp>
    </p:spTree>
    <p:extLst>
      <p:ext uri="{BB962C8B-B14F-4D97-AF65-F5344CB8AC3E}">
        <p14:creationId xmlns:p14="http://schemas.microsoft.com/office/powerpoint/2010/main" val="1056411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FC45A-23DD-4176-99BB-7E0AEBDBA5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047A02-DD33-422F-A30E-11E98FFA2EB2}"/>
              </a:ext>
            </a:extLst>
          </p:cNvPr>
          <p:cNvSpPr>
            <a:spLocks noGrp="1"/>
          </p:cNvSpPr>
          <p:nvPr>
            <p:ph idx="1"/>
          </p:nvPr>
        </p:nvSpPr>
        <p:spPr/>
        <p:txBody>
          <a:bodyPr>
            <a:normAutofit fontScale="47500" lnSpcReduction="20000"/>
          </a:bodyPr>
          <a:lstStyle/>
          <a:p>
            <a:pPr marL="0" indent="0">
              <a:buNone/>
            </a:pPr>
            <a:r>
              <a:rPr lang="en-US" dirty="0"/>
              <a:t>	In this world, many people have their own dreams such as like being a doctor , engineer , a singer, or a architect. To achieve your dream you have to do many things like giving up things and trying to study with sleepless nights. The jobs that consist of sleepless nights are like doctors , engineer where you have to learn a lot for it.</a:t>
            </a:r>
          </a:p>
          <a:p>
            <a:pPr marL="0" indent="0">
              <a:buNone/>
            </a:pPr>
            <a:r>
              <a:rPr lang="en-US" dirty="0"/>
              <a:t>	Like other people , my own dream is to becoming a doctor as I find it very attractive as the doctors like angels in human form because they save human from death. And I also find it very nice that doctors a sacrificing their time and happiness as they are just staying at the hospital and they have only a little family time where their true happiness lies. I also find it very interesting as doctors can witness the humanity at the worst and the best .</a:t>
            </a:r>
          </a:p>
          <a:p>
            <a:pPr marL="0" indent="0">
              <a:buNone/>
            </a:pPr>
            <a:r>
              <a:rPr lang="en-US" dirty="0"/>
              <a:t>	Like in every other jobs, doctors have many stress and mental breakdown when they couldn’t’ take save someone and they may also have mental illness of all the stress sand all on the pressure </a:t>
            </a:r>
            <a:r>
              <a:rPr lang="en-US" dirty="0" err="1"/>
              <a:t>fro</a:t>
            </a:r>
            <a:r>
              <a:rPr lang="en-US" dirty="0"/>
              <a:t> the head as many people are having health problem because of the air and unhealthy food.</a:t>
            </a:r>
          </a:p>
          <a:p>
            <a:pPr marL="0" indent="0">
              <a:buNone/>
            </a:pPr>
            <a:r>
              <a:rPr lang="en-US" dirty="0"/>
              <a:t>	The sacrifices that the doctors have to do is not only about happiness and time but also themselves. They have to cure the patients that are infected by the deathly diseases ,</a:t>
            </a:r>
            <a:r>
              <a:rPr lang="en-US" dirty="0" err="1"/>
              <a:t>eg.</a:t>
            </a:r>
            <a:r>
              <a:rPr lang="en-US" dirty="0"/>
              <a:t> Coronavirus, which is happening widely nowadays. And the doctors are the ones who are finding the cure and ways to fights the disease.</a:t>
            </a:r>
          </a:p>
          <a:p>
            <a:pPr marL="0" indent="0">
              <a:buNone/>
            </a:pPr>
            <a:r>
              <a:rPr lang="en-US" dirty="0"/>
              <a:t>	So there are many advantages and disadvantages in the dream job which I </a:t>
            </a:r>
            <a:r>
              <a:rPr lang="en-US" dirty="0" err="1"/>
              <a:t>want.In</a:t>
            </a:r>
            <a:r>
              <a:rPr lang="en-US" dirty="0"/>
              <a:t> conclusion, every thing that you want to is never easy and there will be many or less hardships depending on the job that you are choosing.</a:t>
            </a:r>
          </a:p>
          <a:p>
            <a:endParaRPr lang="en-US" dirty="0"/>
          </a:p>
        </p:txBody>
      </p:sp>
    </p:spTree>
    <p:extLst>
      <p:ext uri="{BB962C8B-B14F-4D97-AF65-F5344CB8AC3E}">
        <p14:creationId xmlns:p14="http://schemas.microsoft.com/office/powerpoint/2010/main" val="958789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FC45A-23DD-4176-99BB-7E0AEBDBA5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047A02-DD33-422F-A30E-11E98FFA2EB2}"/>
              </a:ext>
            </a:extLst>
          </p:cNvPr>
          <p:cNvSpPr>
            <a:spLocks noGrp="1"/>
          </p:cNvSpPr>
          <p:nvPr>
            <p:ph idx="1"/>
          </p:nvPr>
        </p:nvSpPr>
        <p:spPr/>
        <p:txBody>
          <a:bodyPr>
            <a:normAutofit fontScale="62500" lnSpcReduction="20000"/>
          </a:bodyPr>
          <a:lstStyle/>
          <a:p>
            <a:pPr marL="0" indent="0">
              <a:buNone/>
            </a:pPr>
            <a:r>
              <a:rPr lang="en-US" dirty="0"/>
              <a:t>	I really have many dreams and many hopes but it can be changed any time. I just want to say the most that I want to become during these days. I really want to be a musician. Especially Conducting. The first is I want to become a violinist. I really love music and creating music. The thing is I don’t want to work for somebody. Most of the time I think everyone get older and become workers have children and then get older and they have to depend on others especially on their children. But if your kids don’t care about you as you did to then you will become very sad and then u die. We don’t have to do our hobby and the thing we want to do but I don’t want to be like that. I will put my felling on sounds and then create songs. I will have spent my life what I want to do and die happily. That is my dreams. I still have hopes. I hope everyone to be happy means I want everyone to be happy and smile. I don’t like people being sad. I also like to create sad songs for them so that they can be pleased. Those are my dreams and hopes but I cannot say it is permanent it can be change any time</a:t>
            </a:r>
          </a:p>
        </p:txBody>
      </p:sp>
    </p:spTree>
    <p:extLst>
      <p:ext uri="{BB962C8B-B14F-4D97-AF65-F5344CB8AC3E}">
        <p14:creationId xmlns:p14="http://schemas.microsoft.com/office/powerpoint/2010/main" val="4104094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FC45A-23DD-4176-99BB-7E0AEBDBA5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047A02-DD33-422F-A30E-11E98FFA2EB2}"/>
              </a:ext>
            </a:extLst>
          </p:cNvPr>
          <p:cNvSpPr>
            <a:spLocks noGrp="1"/>
          </p:cNvSpPr>
          <p:nvPr>
            <p:ph idx="1"/>
          </p:nvPr>
        </p:nvSpPr>
        <p:spPr/>
        <p:txBody>
          <a:bodyPr>
            <a:normAutofit fontScale="55000" lnSpcReduction="20000"/>
          </a:bodyPr>
          <a:lstStyle/>
          <a:p>
            <a:pPr marL="0" indent="0">
              <a:buNone/>
            </a:pPr>
            <a:r>
              <a:rPr lang="en-US" dirty="0"/>
              <a:t>	When I was a kid, I wanted to be a millionaire and I think it was what a lot of people or many people wanted to have, a lot of money. Money is powerful because you can buy lots of things such as cars, houses, services and you can travel around the world with lots of money. Money can satisfy people's desires. If you have money, you can do whatever you want so it can gain you with happiness.</a:t>
            </a:r>
          </a:p>
          <a:p>
            <a:pPr marL="0" indent="0">
              <a:buNone/>
            </a:pPr>
            <a:r>
              <a:rPr lang="en-US" dirty="0"/>
              <a:t>	When I become older I wanted to be a doctor and save people’s live and also started to know that money can’t buy happiness. All I need is a good income and a good family to have a good life and to be happy, and to be happy we need to always ignore fights, argument and things which will make u angry and sad. At that time, my main objective is to be a very smart student and get good marks at school and finish university and get a good job. Up to now my goals or dream haven’t change yet. My objective is to have a good study, good grade, good job and a good income. I am also hoping that I can help the poor people in the future.</a:t>
            </a:r>
          </a:p>
          <a:p>
            <a:pPr marL="0" indent="0">
              <a:buNone/>
            </a:pPr>
            <a:r>
              <a:rPr lang="en-US" dirty="0"/>
              <a:t>	I want to be a doctor in the moment and help saves people lives and be a hero in other’s mind. I also want to be rich too because without money I can’t do my dreams.</a:t>
            </a:r>
          </a:p>
          <a:p>
            <a:endParaRPr lang="en-US" dirty="0"/>
          </a:p>
        </p:txBody>
      </p:sp>
    </p:spTree>
    <p:extLst>
      <p:ext uri="{BB962C8B-B14F-4D97-AF65-F5344CB8AC3E}">
        <p14:creationId xmlns:p14="http://schemas.microsoft.com/office/powerpoint/2010/main" val="2377927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FC45A-23DD-4176-99BB-7E0AEBDBA5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047A02-DD33-422F-A30E-11E98FFA2EB2}"/>
              </a:ext>
            </a:extLst>
          </p:cNvPr>
          <p:cNvSpPr>
            <a:spLocks noGrp="1"/>
          </p:cNvSpPr>
          <p:nvPr>
            <p:ph idx="1"/>
          </p:nvPr>
        </p:nvSpPr>
        <p:spPr/>
        <p:txBody>
          <a:bodyPr>
            <a:normAutofit fontScale="62500" lnSpcReduction="20000"/>
          </a:bodyPr>
          <a:lstStyle/>
          <a:p>
            <a:pPr marL="0" indent="0">
              <a:buNone/>
            </a:pPr>
            <a:r>
              <a:rPr lang="en-US" dirty="0"/>
              <a:t>	There is no one in this world without ambitions or dreams. Everyone aspires to achieve their goals and ambitions. Having dreams and ambitions are good because this is the reason that keeps everyone going. It is the reason that is moving us, motivating us, letting us achieve things one by one.</a:t>
            </a:r>
          </a:p>
          <a:p>
            <a:pPr marL="0" indent="0">
              <a:buNone/>
            </a:pPr>
            <a:r>
              <a:rPr lang="en-US" dirty="0"/>
              <a:t>	Just like everyone else, I also have a dream. It is to aspire to be a doctor. Originally, I have always wanted to become a teacher and continue my mom’s work but my parents always said that I was suitable and fitted to be a doctor and I have always been in denial. They said that in my plus and minus side of intelligence, I had a strong memory and I was always at ease but I still was in denial. But something that happened last 2 days changed me. It was the day that my grandpa had his life ended. Our whole family endured this loss with great sadness. With this great burden I carry, I have decided to save as many lives as possible poor, needy or rich and make families and friends happy.</a:t>
            </a:r>
          </a:p>
          <a:p>
            <a:pPr marL="0" indent="0">
              <a:buNone/>
            </a:pPr>
            <a:r>
              <a:rPr lang="en-US" dirty="0"/>
              <a:t>	I think it would be a very rewarding and satisfactory job. I know that becoming a good doctor is not an easy task but anything is possible and I have decided to make this dream a reality.</a:t>
            </a:r>
          </a:p>
          <a:p>
            <a:endParaRPr lang="en-US" dirty="0"/>
          </a:p>
        </p:txBody>
      </p:sp>
    </p:spTree>
    <p:extLst>
      <p:ext uri="{BB962C8B-B14F-4D97-AF65-F5344CB8AC3E}">
        <p14:creationId xmlns:p14="http://schemas.microsoft.com/office/powerpoint/2010/main" val="26027981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FC45A-23DD-4176-99BB-7E0AEBDBA5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047A02-DD33-422F-A30E-11E98FFA2EB2}"/>
              </a:ext>
            </a:extLst>
          </p:cNvPr>
          <p:cNvSpPr>
            <a:spLocks noGrp="1"/>
          </p:cNvSpPr>
          <p:nvPr>
            <p:ph idx="1"/>
          </p:nvPr>
        </p:nvSpPr>
        <p:spPr/>
        <p:txBody>
          <a:bodyPr>
            <a:normAutofit fontScale="40000" lnSpcReduction="20000"/>
          </a:bodyPr>
          <a:lstStyle/>
          <a:p>
            <a:pPr marL="0" indent="0">
              <a:buNone/>
            </a:pPr>
            <a:r>
              <a:rPr lang="en-US" dirty="0"/>
              <a:t>	Everyone wants to become successful in the future but some don’t keep up their life. People in the world have their goals, hopes and dreams no matter whether they are adults, children or teens. When you were young, you would have heard these questions such as “What do you want to become when you get older?” Some kids replied with a simple answer without thinking, I did too, but when I grew up my answer changed. Normally a person’s desire changes while growing. It could be because people in different ages have different requirements and thoughts. Some said doctor, a teacher, a lawyer, or a firefighter. In order to achieve those, we need to work hard. Many people dream but don’t believe, whilst believers are dreaming even bigger. Hope is a feeling of expectation and desire for a particular thing to happen and dreams are a series of thoughts, images, sensations and occurring in a person’s mind. When I was young, my dream job was to be a teacher. I love the job of teacher’s teaching children, understandable and clearly. And I imagined being a successful teacher in a country too. Everyone wants to become successful in the future and I do also. My aim was to study hard and get degrees in university so that I could go in a perfect way through my goal, yet I haven’t decided what so far. I used to think back to my last dream but sometimes think it’s not appropriate for me these days. My hobbies are baking, making origami, and cycling. I mostly enjoyed them during weekends but these days, I couldn’t do much of it. I want to build up my goals, hopes and dreams more day by day and want to know about myself; such as what I am more interested in. I would also try to get to my aim one day and make myself and my parents, especially my dad, proud of me. My parents were the only ones who made me realize that I should deal with my hopes by myself. I could be the only one who could achieve and they could be the only one who inspires me a lot. Hopes and Dreams are the most essential thing in one’s life. They motivate, inspire, improve and help you to achieve any goal that you want to achieve. They also help to approach problems with a mindset and strategy-set suitable to success and increasing the chances they will accomplish their goals. So I think they are the ones we need to keep it up for the rest of our living life in order to get awarded.</a:t>
            </a:r>
          </a:p>
        </p:txBody>
      </p:sp>
    </p:spTree>
    <p:extLst>
      <p:ext uri="{BB962C8B-B14F-4D97-AF65-F5344CB8AC3E}">
        <p14:creationId xmlns:p14="http://schemas.microsoft.com/office/powerpoint/2010/main" val="3469500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FC45A-23DD-4176-99BB-7E0AEBDBA5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047A02-DD33-422F-A30E-11E98FFA2EB2}"/>
              </a:ext>
            </a:extLst>
          </p:cNvPr>
          <p:cNvSpPr>
            <a:spLocks noGrp="1"/>
          </p:cNvSpPr>
          <p:nvPr>
            <p:ph idx="1"/>
          </p:nvPr>
        </p:nvSpPr>
        <p:spPr/>
        <p:txBody>
          <a:bodyPr>
            <a:normAutofit fontScale="55000" lnSpcReduction="20000"/>
          </a:bodyPr>
          <a:lstStyle/>
          <a:p>
            <a:pPr marL="0" indent="0">
              <a:buNone/>
            </a:pPr>
            <a:r>
              <a:rPr lang="en-US" dirty="0"/>
              <a:t>	I recent goal was to be the student leader this year. But because of covid-19, we couldn’t vote for the leaders. Another goal for me was to win the trophy for the Tigers basketball. I think our group can go anywhere if we work together. I am also preparing for my new course. I do not know what I want to be but sure I will find a course. I want to go to this particular university and I am trying hard to reach and build up my carrier. I want to study history and figure things that the world hasn’t known about. I want to teach the truth of history to kids. I have noticed some books that were only in the side of one particular group, like being on the side of Nazis or nationalism. If kids just accept and think the book is right as the way it is, it will be a problem. I want to teach the kids to look at the world in a different kind of view. I want to play different kinds of instrument. I want to join a band or an orchestra in my university. I want to draw pictures for the disabled and make them smile. I hope to volunteer in some campaigns that help difficult people. I also want to help picking up the rubbish of the sea and oceans. I want to spend time with many aged people and make memories with them. I love aged adults and their life stories. I think their stories are something that we shouldn’t forget and must be kept.</a:t>
            </a:r>
          </a:p>
        </p:txBody>
      </p:sp>
    </p:spTree>
    <p:extLst>
      <p:ext uri="{BB962C8B-B14F-4D97-AF65-F5344CB8AC3E}">
        <p14:creationId xmlns:p14="http://schemas.microsoft.com/office/powerpoint/2010/main" val="1076675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FC45A-23DD-4176-99BB-7E0AEBDBA5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047A02-DD33-422F-A30E-11E98FFA2EB2}"/>
              </a:ext>
            </a:extLst>
          </p:cNvPr>
          <p:cNvSpPr>
            <a:spLocks noGrp="1"/>
          </p:cNvSpPr>
          <p:nvPr>
            <p:ph idx="1"/>
          </p:nvPr>
        </p:nvSpPr>
        <p:spPr/>
        <p:txBody>
          <a:bodyPr>
            <a:normAutofit fontScale="47500" lnSpcReduction="20000"/>
          </a:bodyPr>
          <a:lstStyle/>
          <a:p>
            <a:pPr marL="0" indent="0">
              <a:buNone/>
            </a:pPr>
            <a:r>
              <a:rPr lang="en-US" dirty="0"/>
              <a:t>	In this world, many people have their own dreams such as like being a doctor , engineer , a singer, or a architect. To achieve your dream you have to do many things like giving up things and trying to study with sleepless nights. The jobs that consist of sleepless nights are like doctors , engineer where you have to learn a lot for it.</a:t>
            </a:r>
          </a:p>
          <a:p>
            <a:pPr marL="0" indent="0">
              <a:buNone/>
            </a:pPr>
            <a:r>
              <a:rPr lang="en-US" dirty="0"/>
              <a:t>	Like other people , my own dream is to becoming a doctor as I find it very attractive as the doctors like angels in human form because they save human from death. And I also find it very nice that doctors a sacrificing their time and happiness as they are just staying at the hospital and they have only a little family time where their true happiness lies. I also find it very interesting as doctors can witness the humanity at the worst and the best .</a:t>
            </a:r>
          </a:p>
          <a:p>
            <a:pPr marL="0" indent="0">
              <a:buNone/>
            </a:pPr>
            <a:r>
              <a:rPr lang="en-US" dirty="0"/>
              <a:t>	Like in every other jobs, doctors have many stress and mental breakdown when they couldn’t’ take save someone and they may also have mental illness of all the stress sand all on the pressure </a:t>
            </a:r>
            <a:r>
              <a:rPr lang="en-US" dirty="0" err="1"/>
              <a:t>fro</a:t>
            </a:r>
            <a:r>
              <a:rPr lang="en-US" dirty="0"/>
              <a:t> the head as many people are having health problem because of the air and unhealthy food.</a:t>
            </a:r>
          </a:p>
          <a:p>
            <a:pPr marL="0" indent="0">
              <a:buNone/>
            </a:pPr>
            <a:r>
              <a:rPr lang="en-US" dirty="0"/>
              <a:t>	The sacrifices that the doctors have to do is not only about happiness and time but also themselves. They have to cure the patients that are infected by the deathly diseases ,</a:t>
            </a:r>
            <a:r>
              <a:rPr lang="en-US" dirty="0" err="1"/>
              <a:t>eg.</a:t>
            </a:r>
            <a:r>
              <a:rPr lang="en-US" dirty="0"/>
              <a:t> Coronavirus, which is happening widely nowadays. And the doctors are the ones who are finding the cure and ways to fights the disease.</a:t>
            </a:r>
          </a:p>
          <a:p>
            <a:pPr marL="0" indent="0">
              <a:buNone/>
            </a:pPr>
            <a:r>
              <a:rPr lang="en-US" dirty="0"/>
              <a:t>	So there are many advantages and disadvantages in the dream job which I </a:t>
            </a:r>
            <a:r>
              <a:rPr lang="en-US" dirty="0" err="1"/>
              <a:t>want.In</a:t>
            </a:r>
            <a:r>
              <a:rPr lang="en-US" dirty="0"/>
              <a:t> conclusion, every thing that you want to is never easy and there will be many or less hardships depending on the job that you are choosing.</a:t>
            </a:r>
          </a:p>
          <a:p>
            <a:endParaRPr lang="en-US" dirty="0"/>
          </a:p>
        </p:txBody>
      </p:sp>
    </p:spTree>
    <p:extLst>
      <p:ext uri="{BB962C8B-B14F-4D97-AF65-F5344CB8AC3E}">
        <p14:creationId xmlns:p14="http://schemas.microsoft.com/office/powerpoint/2010/main" val="3490033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FC45A-23DD-4176-99BB-7E0AEBDBA5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047A02-DD33-422F-A30E-11E98FFA2EB2}"/>
              </a:ext>
            </a:extLst>
          </p:cNvPr>
          <p:cNvSpPr>
            <a:spLocks noGrp="1"/>
          </p:cNvSpPr>
          <p:nvPr>
            <p:ph idx="1"/>
          </p:nvPr>
        </p:nvSpPr>
        <p:spPr/>
        <p:txBody>
          <a:bodyPr>
            <a:normAutofit fontScale="70000" lnSpcReduction="20000"/>
          </a:bodyPr>
          <a:lstStyle/>
          <a:p>
            <a:pPr marL="457200" lvl="1" indent="0">
              <a:buNone/>
            </a:pPr>
            <a:r>
              <a:rPr lang="en-US" dirty="0"/>
              <a:t>	I really have many dreams and many hopes but it can be changed any time. I just want to say the most that I want to become during these days. I really want to be a musician. Especially Conducting. The first is I want to become a violinist. I really love music and creating music. The thing is I don’t want to work for somebody. Most of the time I think everyone get older and become workers have children and then get older and they have to depend on others especially on their children. But if your kids don’t care about you as you did to then you will become very sad and then u die. We don’t have to do our hobby and the thing we want to do but I don’t want to be like that. I will put my felling on sounds and then create songs. I will have spent my life what I want to do and die happily. That is my dreams. I still have hopes. I hope everyone to be happy means I want everyone to be happy and smile. I don’t like people being sad. I also like to create sad songs for them so that they can be pleased. Those are my dreams and hopes but I cannot say it is permanent it can be change any time</a:t>
            </a:r>
          </a:p>
          <a:p>
            <a:pPr marL="0" indent="0">
              <a:buNone/>
            </a:pPr>
            <a:endParaRPr lang="en-US" dirty="0"/>
          </a:p>
        </p:txBody>
      </p:sp>
    </p:spTree>
    <p:extLst>
      <p:ext uri="{BB962C8B-B14F-4D97-AF65-F5344CB8AC3E}">
        <p14:creationId xmlns:p14="http://schemas.microsoft.com/office/powerpoint/2010/main" val="13059738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FC45A-23DD-4176-99BB-7E0AEBDBA5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047A02-DD33-422F-A30E-11E98FFA2EB2}"/>
              </a:ext>
            </a:extLst>
          </p:cNvPr>
          <p:cNvSpPr>
            <a:spLocks noGrp="1"/>
          </p:cNvSpPr>
          <p:nvPr>
            <p:ph idx="1"/>
          </p:nvPr>
        </p:nvSpPr>
        <p:spPr/>
        <p:txBody>
          <a:bodyPr>
            <a:normAutofit fontScale="55000" lnSpcReduction="20000"/>
          </a:bodyPr>
          <a:lstStyle/>
          <a:p>
            <a:pPr marL="0" indent="0">
              <a:buNone/>
            </a:pPr>
            <a:r>
              <a:rPr lang="en-US" dirty="0"/>
              <a:t>	When I was a kid, I wanted to be a millionaire and I think it was what a lot of people or many people wanted to have, a lot of money. Money is powerful because you can buy lots of things such as cars, houses, services and you can travel around the world with lots of money. Money can satisfy people's desires. If you have money, you can do whatever you want so it can gain you with happiness.</a:t>
            </a:r>
          </a:p>
          <a:p>
            <a:pPr marL="0" indent="0">
              <a:buNone/>
            </a:pPr>
            <a:r>
              <a:rPr lang="en-US" dirty="0"/>
              <a:t>	When I become older I wanted to be a doctor and save people’s live and also started to know that money can’t buy happiness. All I need is a good income and a good family to have a good life and to be happy, and to be happy we need to always ignore fights, argument and things which will make u angry and sad. At that time, my main objective is to be a very smart student and get good marks at school and finish university and get a good job. Up to now my goals or dream haven’t change yet. My objective is to have a good study, good grade, good job and a good income. I am also hoping that I can help the poor people in the future.</a:t>
            </a:r>
          </a:p>
          <a:p>
            <a:pPr marL="0" indent="0">
              <a:buNone/>
            </a:pPr>
            <a:r>
              <a:rPr lang="en-US" dirty="0"/>
              <a:t>	I want to be a doctor in the moment and help saves people lives and be a hero in other’s mind. I also want to be rich too because without money I can’t do my dreams.</a:t>
            </a:r>
          </a:p>
          <a:p>
            <a:endParaRPr lang="en-US" dirty="0"/>
          </a:p>
        </p:txBody>
      </p:sp>
    </p:spTree>
    <p:extLst>
      <p:ext uri="{BB962C8B-B14F-4D97-AF65-F5344CB8AC3E}">
        <p14:creationId xmlns:p14="http://schemas.microsoft.com/office/powerpoint/2010/main" val="625188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DEA11-46C1-4EAE-89EB-935F6040109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4EEAE8D-D341-4732-A136-CD8E594B843C}"/>
              </a:ext>
            </a:extLst>
          </p:cNvPr>
          <p:cNvSpPr>
            <a:spLocks noGrp="1"/>
          </p:cNvSpPr>
          <p:nvPr>
            <p:ph idx="1"/>
          </p:nvPr>
        </p:nvSpPr>
        <p:spPr/>
        <p:txBody>
          <a:bodyPr>
            <a:normAutofit fontScale="62500" lnSpcReduction="20000"/>
          </a:bodyPr>
          <a:lstStyle/>
          <a:p>
            <a:pPr marL="0" indent="0">
              <a:buNone/>
            </a:pPr>
            <a:r>
              <a:rPr lang="en-US" dirty="0"/>
              <a:t>	There is no one in this world without ambitions or dreams. Everyone aspires to achieve their goals and ambitions. Having dreams and ambitions are good because this is the reason that keeps everyone going. It is the reason that is moving us, motivating us, letting us achieve things one by one.</a:t>
            </a:r>
          </a:p>
          <a:p>
            <a:pPr marL="0" indent="0">
              <a:buNone/>
            </a:pPr>
            <a:r>
              <a:rPr lang="en-US" dirty="0"/>
              <a:t>	Just like everyone else, I also have a dream. It is to aspire to be a doctor. Originally, I have always wanted to become a teacher and continue my mom’s work but my parents always said that I was suitable and fitted to be a doctor and I have always been in denial. They said that in my plus and minus side of intelligence, I had a strong memory and I was always at ease but I still was in denial. But something that happened last 2 days changed me. It was the day that my grandpa had his life ended. Our whole family endured this loss with great sadness. With this great burden I carry, I have decided to save as many lives as possible poor, needy or rich and make families and friends happy.</a:t>
            </a:r>
          </a:p>
          <a:p>
            <a:pPr marL="0" indent="0">
              <a:buNone/>
            </a:pPr>
            <a:r>
              <a:rPr lang="en-US"/>
              <a:t>	I </a:t>
            </a:r>
            <a:r>
              <a:rPr lang="en-US" dirty="0"/>
              <a:t>think it would be a very rewarding and satisfactory job. I know that becoming a good doctor is not an easy task but anything is possible and I have decided to make this dream a reality.</a:t>
            </a:r>
          </a:p>
          <a:p>
            <a:endParaRPr lang="en-US" dirty="0"/>
          </a:p>
        </p:txBody>
      </p:sp>
    </p:spTree>
    <p:extLst>
      <p:ext uri="{BB962C8B-B14F-4D97-AF65-F5344CB8AC3E}">
        <p14:creationId xmlns:p14="http://schemas.microsoft.com/office/powerpoint/2010/main" val="4097757942"/>
      </p:ext>
    </p:extLst>
  </p:cSld>
  <p:clrMapOvr>
    <a:masterClrMapping/>
  </p:clrMapOvr>
</p:sld>
</file>

<file path=ppt/theme/theme1.xml><?xml version="1.0" encoding="utf-8"?>
<a:theme xmlns:a="http://schemas.openxmlformats.org/drawingml/2006/main" name="PebbleVTI">
  <a:themeElements>
    <a:clrScheme name="AnalogousFromLightSeedRightStep">
      <a:dk1>
        <a:srgbClr val="000000"/>
      </a:dk1>
      <a:lt1>
        <a:srgbClr val="FFFFFF"/>
      </a:lt1>
      <a:dk2>
        <a:srgbClr val="412D24"/>
      </a:dk2>
      <a:lt2>
        <a:srgbClr val="E2E5E8"/>
      </a:lt2>
      <a:accent1>
        <a:srgbClr val="B79D7A"/>
      </a:accent1>
      <a:accent2>
        <a:srgbClr val="A4A470"/>
      </a:accent2>
      <a:accent3>
        <a:srgbClr val="96A77E"/>
      </a:accent3>
      <a:accent4>
        <a:srgbClr val="80AE77"/>
      </a:accent4>
      <a:accent5>
        <a:srgbClr val="82AB8C"/>
      </a:accent5>
      <a:accent6>
        <a:srgbClr val="76AD9A"/>
      </a:accent6>
      <a:hlink>
        <a:srgbClr val="6483AB"/>
      </a:hlink>
      <a:folHlink>
        <a:srgbClr val="7F7F7F"/>
      </a:folHlink>
    </a:clrScheme>
    <a:fontScheme name="Custom 4">
      <a:majorFont>
        <a:latin typeface="Sitka Subheading"/>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bbleVTI" id="{8B4DB91D-6BB4-4BA3-973A-733D3AF2680E}" vid="{9A19CF0D-2077-4BF4-BAA5-86934C336D59}"/>
    </a:ext>
  </a:extLst>
</a:theme>
</file>

<file path=docProps/app.xml><?xml version="1.0" encoding="utf-8"?>
<Properties xmlns="http://schemas.openxmlformats.org/officeDocument/2006/extended-properties" xmlns:vt="http://schemas.openxmlformats.org/officeDocument/2006/docPropsVTypes">
  <TotalTime>8</TotalTime>
  <Words>5400</Words>
  <Application>Microsoft Office PowerPoint</Application>
  <PresentationFormat>Widescreen</PresentationFormat>
  <Paragraphs>46</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Avenir Next LT Pro</vt:lpstr>
      <vt:lpstr>Avenir Next LT Pro Light</vt:lpstr>
      <vt:lpstr>Sitka Subheading</vt:lpstr>
      <vt:lpstr>PebbleVTI</vt:lpstr>
      <vt:lpstr>Dreams and Hopes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Dreams and Hopes</dc:title>
  <dc:creator>Ye Won</dc:creator>
  <cp:lastModifiedBy>Ye Won</cp:lastModifiedBy>
  <cp:revision>2</cp:revision>
  <dcterms:created xsi:type="dcterms:W3CDTF">2020-07-27T16:05:25Z</dcterms:created>
  <dcterms:modified xsi:type="dcterms:W3CDTF">2020-07-27T16:13:54Z</dcterms:modified>
</cp:coreProperties>
</file>