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 id="281" r:id="rId27"/>
    <p:sldId id="282" r:id="rId28"/>
    <p:sldId id="283" r:id="rId29"/>
    <p:sldId id="284" r:id="rId30"/>
    <p:sldId id="285" r:id="rId31"/>
    <p:sldId id="286" r:id="rId32"/>
    <p:sldId id="287"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9" r:id="rId73"/>
    <p:sldId id="330" r:id="rId74"/>
    <p:sldId id="331"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0" d="100"/>
          <a:sy n="50" d="100"/>
        </p:scale>
        <p:origin x="774"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7/28/2020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6961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7519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9235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7/28/2020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69576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7/28/2020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07228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66862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99236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7/28/2020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3150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7/28/2020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17705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99751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35606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07210311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06" r:id="rId6"/>
    <p:sldLayoutId id="2147483702" r:id="rId7"/>
    <p:sldLayoutId id="2147483703" r:id="rId8"/>
    <p:sldLayoutId id="2147483704" r:id="rId9"/>
    <p:sldLayoutId id="2147483705"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C774AB3-FAE5-4097-817E-62A2AE33F66C}"/>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CF4777-926C-4DAD-89EE-0F43E5C92BFB}"/>
              </a:ext>
            </a:extLst>
          </p:cNvPr>
          <p:cNvSpPr>
            <a:spLocks noGrp="1"/>
          </p:cNvSpPr>
          <p:nvPr>
            <p:ph type="ctrTitle"/>
          </p:nvPr>
        </p:nvSpPr>
        <p:spPr>
          <a:xfrm>
            <a:off x="477981" y="1122363"/>
            <a:ext cx="4023360" cy="3204134"/>
          </a:xfrm>
        </p:spPr>
        <p:txBody>
          <a:bodyPr anchor="b">
            <a:normAutofit fontScale="90000"/>
          </a:bodyPr>
          <a:lstStyle/>
          <a:p>
            <a:r>
              <a:rPr lang="en-US" sz="4800" dirty="0"/>
              <a:t>Michelle Obama: Becoming Netflix Reflections</a:t>
            </a:r>
          </a:p>
        </p:txBody>
      </p:sp>
      <p:sp>
        <p:nvSpPr>
          <p:cNvPr id="3" name="Subtitle 2">
            <a:extLst>
              <a:ext uri="{FF2B5EF4-FFF2-40B4-BE49-F238E27FC236}">
                <a16:creationId xmlns:a16="http://schemas.microsoft.com/office/drawing/2014/main" id="{1B18CA59-5E34-49F9-A6C6-9F187DB1D3C6}"/>
              </a:ext>
            </a:extLst>
          </p:cNvPr>
          <p:cNvSpPr>
            <a:spLocks noGrp="1"/>
          </p:cNvSpPr>
          <p:nvPr>
            <p:ph type="subTitle" idx="1"/>
          </p:nvPr>
        </p:nvSpPr>
        <p:spPr>
          <a:xfrm>
            <a:off x="477980" y="4872922"/>
            <a:ext cx="4023359" cy="1208141"/>
          </a:xfrm>
        </p:spPr>
        <p:txBody>
          <a:bodyPr>
            <a:normAutofit/>
          </a:bodyPr>
          <a:lstStyle/>
          <a:p>
            <a:r>
              <a:rPr lang="en-US" sz="2000" dirty="0"/>
              <a:t>Tr. Maing Secondary English ILBC</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529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F089B-B6AB-404C-842C-37A04BA46C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543F09A-7602-4105-A28D-BF8ABF4ABA88}"/>
              </a:ext>
            </a:extLst>
          </p:cNvPr>
          <p:cNvSpPr>
            <a:spLocks noGrp="1"/>
          </p:cNvSpPr>
          <p:nvPr>
            <p:ph idx="1"/>
          </p:nvPr>
        </p:nvSpPr>
        <p:spPr/>
        <p:txBody>
          <a:bodyPr>
            <a:normAutofit fontScale="92500"/>
          </a:bodyPr>
          <a:lstStyle/>
          <a:p>
            <a:pPr marL="0" indent="0">
              <a:buNone/>
            </a:pPr>
            <a:r>
              <a:rPr lang="en-US" sz="1000" dirty="0">
                <a:solidFill>
                  <a:srgbClr val="FFFF00"/>
                </a:solidFill>
              </a:rPr>
              <a:t>BECOMING: Analysis</a:t>
            </a:r>
          </a:p>
          <a:p>
            <a:pPr marL="0" indent="0">
              <a:buNone/>
            </a:pPr>
            <a:r>
              <a:rPr lang="en-US" sz="1000" dirty="0">
                <a:solidFill>
                  <a:srgbClr val="FFFF00"/>
                </a:solidFill>
              </a:rPr>
              <a:t>Becoming is a Netflix documentary on Michelle Obama and how she became America’s first </a:t>
            </a:r>
            <a:r>
              <a:rPr lang="en-US" sz="1000" dirty="0" err="1">
                <a:solidFill>
                  <a:srgbClr val="FFFF00"/>
                </a:solidFill>
              </a:rPr>
              <a:t>first</a:t>
            </a:r>
            <a:r>
              <a:rPr lang="en-US" sz="1000" dirty="0">
                <a:solidFill>
                  <a:srgbClr val="FFFF00"/>
                </a:solidFill>
              </a:rPr>
              <a:t> lady of color and the multiple challenges she had to face on the way. Its an important documentary that most people should watch, especially during this period of change and protest in America.</a:t>
            </a:r>
          </a:p>
          <a:p>
            <a:pPr marL="0" indent="0">
              <a:buNone/>
            </a:pPr>
            <a:r>
              <a:rPr lang="en-US" sz="1000" dirty="0">
                <a:solidFill>
                  <a:srgbClr val="FFFF00"/>
                </a:solidFill>
              </a:rPr>
              <a:t>During the movie, we’re shown multiple interviews of Michelle and how she’s been such an inspiration to women and especially women of color. She also discusses how her mother’s parenting also helped her become who she is now. We mainly see this during the scenes of her book tour, where multiple different people comes to her to tell her how much of an inspiration </a:t>
            </a:r>
            <a:r>
              <a:rPr lang="en-US" sz="1000" dirty="0" err="1">
                <a:solidFill>
                  <a:srgbClr val="FFFF00"/>
                </a:solidFill>
              </a:rPr>
              <a:t>shes</a:t>
            </a:r>
            <a:r>
              <a:rPr lang="en-US" sz="1000" dirty="0">
                <a:solidFill>
                  <a:srgbClr val="FFFF00"/>
                </a:solidFill>
              </a:rPr>
              <a:t> been.</a:t>
            </a:r>
          </a:p>
          <a:p>
            <a:pPr marL="0" indent="0">
              <a:buNone/>
            </a:pPr>
            <a:r>
              <a:rPr lang="en-US" sz="1000" dirty="0">
                <a:solidFill>
                  <a:srgbClr val="FFFF00"/>
                </a:solidFill>
              </a:rPr>
              <a:t>We also learn about her childhood and how she grew up. She was feisty as a child, growing up in southern Chicago and grew up to an influencer to multiple people .She went to Princeton for University and Harvard for law school. After Harvard, she worked at a law firm which was where she met her soon to be husband and president, Obama.</a:t>
            </a:r>
          </a:p>
          <a:p>
            <a:pPr marL="0" indent="0">
              <a:buNone/>
            </a:pPr>
            <a:r>
              <a:rPr lang="en-US" sz="1000" dirty="0">
                <a:solidFill>
                  <a:srgbClr val="FFFF00"/>
                </a:solidFill>
              </a:rPr>
              <a:t>She doesn’t talk much about her relationship with him in the documentary (which makes sense and is justified as people mainly know her as Obama’s wife and she’d want to move on from that and be more independent ). However, she does mention how as there were few people of color in her workplace, she felt as if she was enforcing a stereotype by dating the only other African American in her law firm.</a:t>
            </a:r>
          </a:p>
          <a:p>
            <a:pPr marL="0" indent="0">
              <a:buNone/>
            </a:pPr>
            <a:r>
              <a:rPr lang="en-US" sz="1000" dirty="0">
                <a:solidFill>
                  <a:srgbClr val="FFFF00"/>
                </a:solidFill>
              </a:rPr>
              <a:t>During her time as the first lady, she lived in the white house. However, most of her story starts after as she says in the documentary, “So little of who I am happened in those eight years,”. After Obama’s presidency she became an author, releasing a book called “BECOMING”, ( what the documentary is named after ) as well as an activist, often having public speeches on current issues.</a:t>
            </a:r>
          </a:p>
          <a:p>
            <a:pPr marL="0" indent="0">
              <a:buNone/>
            </a:pPr>
            <a:r>
              <a:rPr lang="en-US" sz="1000" dirty="0">
                <a:solidFill>
                  <a:srgbClr val="FFFF00"/>
                </a:solidFill>
              </a:rPr>
              <a:t>So to summarize, Michelle Obama is one of the most influential women in the world and an inspiration to many like her. She’s a great person and tries her best to spread this sense of love in others.</a:t>
            </a:r>
          </a:p>
          <a:p>
            <a:pPr marL="0" indent="0">
              <a:buNone/>
            </a:pPr>
            <a:br>
              <a:rPr lang="en-US" sz="1000" dirty="0">
                <a:solidFill>
                  <a:srgbClr val="FFFF00"/>
                </a:solidFill>
              </a:rPr>
            </a:br>
            <a:endParaRPr lang="en-US" sz="1000" dirty="0">
              <a:solidFill>
                <a:srgbClr val="FFFF00"/>
              </a:solidFill>
            </a:endParaRPr>
          </a:p>
        </p:txBody>
      </p:sp>
    </p:spTree>
    <p:extLst>
      <p:ext uri="{BB962C8B-B14F-4D97-AF65-F5344CB8AC3E}">
        <p14:creationId xmlns:p14="http://schemas.microsoft.com/office/powerpoint/2010/main" val="364302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1E86-036E-47A6-8353-8B08C9B71CA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7923F2-88D1-46B3-9729-D1187275DE3B}"/>
              </a:ext>
            </a:extLst>
          </p:cNvPr>
          <p:cNvSpPr>
            <a:spLocks noGrp="1"/>
          </p:cNvSpPr>
          <p:nvPr>
            <p:ph idx="1"/>
          </p:nvPr>
        </p:nvSpPr>
        <p:spPr/>
        <p:txBody>
          <a:bodyPr>
            <a:normAutofit fontScale="77500" lnSpcReduction="20000"/>
          </a:bodyPr>
          <a:lstStyle/>
          <a:p>
            <a:pPr marL="0" indent="0">
              <a:buNone/>
            </a:pPr>
            <a:r>
              <a:rPr lang="en-US" dirty="0">
                <a:solidFill>
                  <a:srgbClr val="FFFF00"/>
                </a:solidFill>
              </a:rPr>
              <a:t>Michelle Obama wrote a book known as a becoming. She writes about the discomfort of being a hyper accomplished woman only recognized through her connection to a powerful man. She writes about the power in telling one's own story, on one's own terms. Is a great book and encourage people to continue their life. Many people were buying those books and Michelle Obama was earning a lot of money and was happy to help people out. Many people love her book. It was so famous that she even make a show talking about it. She helped create the most welcoming and inclusive White House in history while also establishing herself as a power powerful advocate for women and girls in U.S. She is a great women and hope that she is still doing some excellent work. </a:t>
            </a:r>
          </a:p>
        </p:txBody>
      </p:sp>
    </p:spTree>
    <p:extLst>
      <p:ext uri="{BB962C8B-B14F-4D97-AF65-F5344CB8AC3E}">
        <p14:creationId xmlns:p14="http://schemas.microsoft.com/office/powerpoint/2010/main" val="3411257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4630-9923-4AF2-AA3A-967FD8EA8D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611DD8-2358-4868-AEC4-FF60C0213481}"/>
              </a:ext>
            </a:extLst>
          </p:cNvPr>
          <p:cNvSpPr>
            <a:spLocks noGrp="1"/>
          </p:cNvSpPr>
          <p:nvPr>
            <p:ph idx="1"/>
          </p:nvPr>
        </p:nvSpPr>
        <p:spPr/>
        <p:txBody>
          <a:bodyPr>
            <a:normAutofit fontScale="47500" lnSpcReduction="20000"/>
          </a:bodyPr>
          <a:lstStyle/>
          <a:p>
            <a:pPr marL="0" indent="0">
              <a:buNone/>
            </a:pPr>
            <a:r>
              <a:rPr lang="en-US" dirty="0">
                <a:solidFill>
                  <a:srgbClr val="FFFF00"/>
                </a:solidFill>
              </a:rPr>
              <a:t>	What Obama brings to this genre is, first, a powerful sense of self, which precedes and exceeds her domestic relationships—the book’s three sections are titled “Becoming Me,” “Becoming Us,” “Becoming More”—and, second, a conviction that the roles of wife and mother are themselves undefined. She makes and remakes her relationship to both throughout her adult life. In this, she draws on the literature of black women’s self-making that “Sula” represents. The modern matron saint of that tradition is Zora Neale Hurston, who, in a 1928 essay, describes “How It Feels to Be Colored Me”: a prismatic, mutable experience of being a loner, a spectacle, an ordinary woman, a goddess (“the eternal feminine with its string of beads”). Lucille Clifton shares Hurston’s sense of the need to invent oneself in a world without reliable mirrors or maps; as she writes in a poem, from 1992, “</a:t>
            </a:r>
            <a:r>
              <a:rPr lang="en-US" dirty="0" err="1">
                <a:solidFill>
                  <a:srgbClr val="FFFF00"/>
                </a:solidFill>
              </a:rPr>
              <a:t>i</a:t>
            </a:r>
            <a:r>
              <a:rPr lang="en-US" dirty="0">
                <a:solidFill>
                  <a:srgbClr val="FFFF00"/>
                </a:solidFill>
              </a:rPr>
              <a:t> had no model. / born in </a:t>
            </a:r>
            <a:r>
              <a:rPr lang="en-US" dirty="0" err="1">
                <a:solidFill>
                  <a:srgbClr val="FFFF00"/>
                </a:solidFill>
              </a:rPr>
              <a:t>babylon</a:t>
            </a:r>
            <a:r>
              <a:rPr lang="en-US" dirty="0">
                <a:solidFill>
                  <a:srgbClr val="FFFF00"/>
                </a:solidFill>
              </a:rPr>
              <a:t> / both nonwhite and woman / what did I see to be except myself? / </a:t>
            </a:r>
            <a:r>
              <a:rPr lang="en-US" dirty="0" err="1">
                <a:solidFill>
                  <a:srgbClr val="FFFF00"/>
                </a:solidFill>
              </a:rPr>
              <a:t>i</a:t>
            </a:r>
            <a:r>
              <a:rPr lang="en-US" dirty="0">
                <a:solidFill>
                  <a:srgbClr val="FFFF00"/>
                </a:solidFill>
              </a:rPr>
              <a:t> made it up…” Like these writers, Obama exposes the particular pressures and thrills of black women’s self-creation. But she also details the rather more modest creation of a stable domestic life. By bringing motherhood, marriage, and self-making together in “Becoming,” she combines the possibilities that Sula and Nel represent.</a:t>
            </a:r>
          </a:p>
          <a:p>
            <a:pPr marL="0" indent="0">
              <a:buNone/>
            </a:pPr>
            <a:r>
              <a:rPr lang="en-US" dirty="0">
                <a:solidFill>
                  <a:srgbClr val="FFFF00"/>
                </a:solidFill>
              </a:rPr>
              <a:t>	In some ways, Obama’s desires for a stable home and family are quite conventional, and she uses the conventionally feminine, domestic metaphor of knitting to describe them. “We were learning to adapt, to knit ourselves into a solid and forever form of us,” she writes of the first months of her marriage to Barack. It isn’t easy: in the Robinson-Obama union, the South Side power-walker meets the Hawaii-born ambler; the meticulous planner and striver with an “instinctive love of a crowd” and a desire for family must adapt to the messy, cerebral dreamer who loves solitude and books at least as much as he loves people. Later, the woman who loathes politics must throw her life into her husband’s pursuit of the Presidency.</a:t>
            </a:r>
          </a:p>
          <a:p>
            <a:pPr marL="0" indent="0">
              <a:buNone/>
            </a:pPr>
            <a:endParaRPr lang="en-US" dirty="0">
              <a:solidFill>
                <a:srgbClr val="FFFF00"/>
              </a:solidFill>
            </a:endParaRPr>
          </a:p>
        </p:txBody>
      </p:sp>
    </p:spTree>
    <p:extLst>
      <p:ext uri="{BB962C8B-B14F-4D97-AF65-F5344CB8AC3E}">
        <p14:creationId xmlns:p14="http://schemas.microsoft.com/office/powerpoint/2010/main" val="2967298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4630-9923-4AF2-AA3A-967FD8EA8D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611DD8-2358-4868-AEC4-FF60C0213481}"/>
              </a:ext>
            </a:extLst>
          </p:cNvPr>
          <p:cNvSpPr>
            <a:spLocks noGrp="1"/>
          </p:cNvSpPr>
          <p:nvPr>
            <p:ph idx="1"/>
          </p:nvPr>
        </p:nvSpPr>
        <p:spPr/>
        <p:txBody>
          <a:bodyPr>
            <a:normAutofit fontScale="55000" lnSpcReduction="20000"/>
          </a:bodyPr>
          <a:lstStyle/>
          <a:p>
            <a:pPr marL="0" indent="0">
              <a:buNone/>
            </a:pPr>
            <a:r>
              <a:rPr lang="en-US" dirty="0">
                <a:solidFill>
                  <a:srgbClr val="FFFF00"/>
                </a:solidFill>
              </a:rPr>
              <a:t>Barack Obama’s wife is called Michelle Obama and both of them are very noble and diligent. She was also known as the first lady of the United States. Even though, they met at their 20’s both of them really loved each other and has many things in common. As we know before Barack, there was racism in America and many people didn’t have opportunities and human right just because of their complexion. Barack Obama was a really nice president as well as a leader. Michelle was lucky to have met someone that suits her perfectly.</a:t>
            </a:r>
          </a:p>
          <a:p>
            <a:pPr marL="0" indent="0">
              <a:buNone/>
            </a:pPr>
            <a:r>
              <a:rPr lang="en-US" dirty="0">
                <a:solidFill>
                  <a:srgbClr val="FFFF00"/>
                </a:solidFill>
              </a:rPr>
              <a:t>Michelle herself also suffered from racism and complexion shame. Her whole family weren’t the luckiest or smartest, but probably the most hard-working one. Both of her parents didn’t get what they deserved, but somehow Michelle managed to get into Harvard University. That’s where things started to evolve in the United States. Ever since Michelle married Barack the entire US history has changed and a lot of people started to acknowledge and support her. She had to go to numerous meetings with her husband Barack Obama and help with the country’s politics.</a:t>
            </a:r>
          </a:p>
          <a:p>
            <a:pPr marL="0" indent="0">
              <a:buNone/>
            </a:pPr>
            <a:r>
              <a:rPr lang="en-US" dirty="0">
                <a:solidFill>
                  <a:srgbClr val="FFFF00"/>
                </a:solidFill>
              </a:rPr>
              <a:t>Michelle Obama is one of my idols and also the one to teach about life and the society. She has also proven that not only men can become leaders, but also women. More effort and time is required, but it’s all for the good of your group or your community. Being a leader has many responsibilities, but as long as you don’t lose hope there’s a chance of becoming a legend and this idea was directly taken from Michelle Obama</a:t>
            </a:r>
          </a:p>
          <a:p>
            <a:pPr marL="0" indent="0">
              <a:buNone/>
            </a:pPr>
            <a:endParaRPr lang="en-US" dirty="0">
              <a:solidFill>
                <a:srgbClr val="FFFF00"/>
              </a:solidFill>
            </a:endParaRPr>
          </a:p>
        </p:txBody>
      </p:sp>
    </p:spTree>
    <p:extLst>
      <p:ext uri="{BB962C8B-B14F-4D97-AF65-F5344CB8AC3E}">
        <p14:creationId xmlns:p14="http://schemas.microsoft.com/office/powerpoint/2010/main" val="3728537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4630-9923-4AF2-AA3A-967FD8EA8D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611DD8-2358-4868-AEC4-FF60C0213481}"/>
              </a:ext>
            </a:extLst>
          </p:cNvPr>
          <p:cNvSpPr>
            <a:spLocks noGrp="1"/>
          </p:cNvSpPr>
          <p:nvPr>
            <p:ph idx="1"/>
          </p:nvPr>
        </p:nvSpPr>
        <p:spPr/>
        <p:txBody>
          <a:bodyPr>
            <a:normAutofit fontScale="40000" lnSpcReduction="20000"/>
          </a:bodyPr>
          <a:lstStyle/>
          <a:p>
            <a:pPr marL="0" indent="0">
              <a:buNone/>
            </a:pPr>
            <a:r>
              <a:rPr lang="en-US" dirty="0">
                <a:solidFill>
                  <a:srgbClr val="FFFF00"/>
                </a:solidFill>
              </a:rPr>
              <a:t>Michelle Obama was the former first lady of United States. She is the wife of Barack Obama, a mother of two daughters, a lawyer, and an author of her books, including “Becoming”. It's the memoir of Michelle.</a:t>
            </a:r>
          </a:p>
          <a:p>
            <a:pPr marL="0" indent="0">
              <a:buNone/>
            </a:pPr>
            <a:r>
              <a:rPr lang="en-US" dirty="0">
                <a:solidFill>
                  <a:srgbClr val="FFFF00"/>
                </a:solidFill>
              </a:rPr>
              <a:t>Two years after leaving the White House, Michelle went on world tour for the publishing of her book. She is always easy going, good hearted and always hopeful, according to what I observed from her worldwide talks. What I admire most amongst all her personalities is that she is always confident on what she was doing and make herself worth living for.</a:t>
            </a:r>
          </a:p>
          <a:p>
            <a:pPr marL="0" indent="0">
              <a:buNone/>
            </a:pPr>
            <a:r>
              <a:rPr lang="en-US" dirty="0">
                <a:solidFill>
                  <a:srgbClr val="FFFF00"/>
                </a:solidFill>
              </a:rPr>
              <a:t>Michelle was in a normal family with her partner Barack, an election happened, and their life changed instantly. Every gesture she made, every blink of an eye was being analyzed. It was hard for her to adapt them quickly.</a:t>
            </a:r>
          </a:p>
          <a:p>
            <a:pPr marL="0" indent="0">
              <a:buNone/>
            </a:pPr>
            <a:r>
              <a:rPr lang="en-US" dirty="0">
                <a:solidFill>
                  <a:srgbClr val="FFFF00"/>
                </a:solidFill>
              </a:rPr>
              <a:t>She gave away her books, talked on interviews, spent a lot of time with people all over the world who wants her autograph, and at her public health campaigns. She spent time talking in groups of teenagers, women and men, doing huge rallies. She was spreading positivity as much as she could.</a:t>
            </a:r>
          </a:p>
          <a:p>
            <a:pPr marL="0" indent="0">
              <a:buNone/>
            </a:pPr>
            <a:r>
              <a:rPr lang="en-US" dirty="0">
                <a:solidFill>
                  <a:srgbClr val="FFFF00"/>
                </a:solidFill>
              </a:rPr>
              <a:t>Being the lady of United States wasn’t always easy. The attacks and hates started. It blindsided her. They made her stop talking freely, use teleprompters, be much more scripted. That hurt her and it wasn’t easy for her.</a:t>
            </a:r>
          </a:p>
          <a:p>
            <a:pPr marL="0" indent="0">
              <a:buNone/>
            </a:pPr>
            <a:r>
              <a:rPr lang="en-US" dirty="0">
                <a:solidFill>
                  <a:srgbClr val="FFFF00"/>
                </a:solidFill>
              </a:rPr>
              <a:t>Nevertheless, she never gave her. The support she got from her family was one of the reasons she didn’t let go the honorable title. She never thought of giving up even she got hates from all around. Instead, she walked her own path with confident.</a:t>
            </a:r>
          </a:p>
          <a:p>
            <a:pPr marL="0" indent="0">
              <a:buNone/>
            </a:pPr>
            <a:r>
              <a:rPr lang="en-US" dirty="0">
                <a:solidFill>
                  <a:srgbClr val="FFFF00"/>
                </a:solidFill>
              </a:rPr>
              <a:t>From this documentary, I learnt how we should never give up on something that we’ve achieved or about to achieve. If we actually want to succeed in something, we should focus on this goal and never turn back, even if you’re failing.</a:t>
            </a: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898927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4630-9923-4AF2-AA3A-967FD8EA8D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611DD8-2358-4868-AEC4-FF60C0213481}"/>
              </a:ext>
            </a:extLst>
          </p:cNvPr>
          <p:cNvSpPr>
            <a:spLocks noGrp="1"/>
          </p:cNvSpPr>
          <p:nvPr>
            <p:ph idx="1"/>
          </p:nvPr>
        </p:nvSpPr>
        <p:spPr/>
        <p:txBody>
          <a:bodyPr>
            <a:normAutofit fontScale="70000" lnSpcReduction="20000"/>
          </a:bodyPr>
          <a:lstStyle/>
          <a:p>
            <a:pPr marL="0" indent="0">
              <a:buNone/>
            </a:pPr>
            <a:r>
              <a:rPr lang="en-US" dirty="0">
                <a:solidFill>
                  <a:srgbClr val="FFFF00"/>
                </a:solidFill>
              </a:rPr>
              <a:t>Michelle Obama the wife of Barrack Obama who was once the president of the United States. She was the first lady. She had to deal with a lot of stress helping her husband and the Her interesting responses are instigated during community events and when she speaks to smaller groups of people often young students asked how she overcome the fear of the life of a black woman towards the world. She attributes her confidence towards her parents which made her visible towards the world. The students often express their thoughts and feelings of frustrations of the world. In my opinion, Michelle Obama is a worthy woman who stands on her belief of equality between black and white people. No wonder Obama likes her and she had proven herself to the people. She is an amazing woman who had inspired a whole lot of people including me. She has brought up hope to all the people who had problems in their life.</a:t>
            </a:r>
          </a:p>
        </p:txBody>
      </p:sp>
    </p:spTree>
    <p:extLst>
      <p:ext uri="{BB962C8B-B14F-4D97-AF65-F5344CB8AC3E}">
        <p14:creationId xmlns:p14="http://schemas.microsoft.com/office/powerpoint/2010/main" val="3584024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47500" lnSpcReduction="20000"/>
          </a:bodyPr>
          <a:lstStyle/>
          <a:p>
            <a:pPr marL="0" indent="0">
              <a:buNone/>
            </a:pPr>
            <a:r>
              <a:rPr lang="en-US" dirty="0">
                <a:solidFill>
                  <a:srgbClr val="FFFF00"/>
                </a:solidFill>
              </a:rPr>
              <a:t>Michelle Obama is an American lawyer and author who was the first lady of United States from 2009 to 2017. She is married to the 44th president of United States, Barack Obama. She is also the first African-American First Lady of United States.</a:t>
            </a:r>
          </a:p>
          <a:p>
            <a:pPr marL="0" indent="0">
              <a:buNone/>
            </a:pPr>
            <a:r>
              <a:rPr lang="en-US" dirty="0">
                <a:solidFill>
                  <a:srgbClr val="FFFF00"/>
                </a:solidFill>
              </a:rPr>
              <a:t>She was graduated from Princeton University and Harvard Law School. She also wrote a lot of books which mostly is about her experience and life. As First Lady, she served as a role model for women and worked as an advocate for poverty awareness, education, nutrition, physical activity and health eating. She also accepts a lot of interviews and some other activities with people. A lot of people also very respect, adorate and love her. She is popular because she did a lot of good things for United States. She has two daughters, Malia who is 22 years old now and Sasha, who is 19 years old.</a:t>
            </a:r>
          </a:p>
          <a:p>
            <a:pPr marL="0" indent="0">
              <a:buNone/>
            </a:pPr>
            <a:r>
              <a:rPr lang="en-US" dirty="0">
                <a:solidFill>
                  <a:srgbClr val="FFFF00"/>
                </a:solidFill>
              </a:rPr>
              <a:t>There are a lot of books that she wrote and “Becoming” is the most popular book, because it describes the deeply individual experience of herself, and it is also about the discussion of her origins and exactly how a lady from South Side discovered the woman vocals. The book aim is to persuade the readers by telling her journey, to let the readers have more courage, confident to become whoever they aspire to be.</a:t>
            </a:r>
          </a:p>
          <a:p>
            <a:pPr marL="0" indent="0">
              <a:buNone/>
            </a:pPr>
            <a:r>
              <a:rPr lang="en-US" dirty="0">
                <a:solidFill>
                  <a:srgbClr val="FFFF00"/>
                </a:solidFill>
              </a:rPr>
              <a:t>Michelle Obama is a very kind, enthusiastic, integrity and ambitious person. She does a lot of good things for this society and she share her own experience, story and journey to let the people know more, and learn more. The books that she wrote are also very meaningful for this society. So, she is very popular, lucky and everyone likes her</a:t>
            </a:r>
          </a:p>
          <a:p>
            <a:pPr marL="0" indent="0">
              <a:buNone/>
            </a:pPr>
            <a:endParaRPr lang="en-US" dirty="0">
              <a:solidFill>
                <a:srgbClr val="FFFF00"/>
              </a:solidFill>
            </a:endParaRPr>
          </a:p>
        </p:txBody>
      </p:sp>
    </p:spTree>
    <p:extLst>
      <p:ext uri="{BB962C8B-B14F-4D97-AF65-F5344CB8AC3E}">
        <p14:creationId xmlns:p14="http://schemas.microsoft.com/office/powerpoint/2010/main" val="1943201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47500" lnSpcReduction="20000"/>
          </a:bodyPr>
          <a:lstStyle/>
          <a:p>
            <a:pPr marL="0" indent="0">
              <a:buNone/>
            </a:pPr>
            <a:r>
              <a:rPr lang="en-US" dirty="0">
                <a:solidFill>
                  <a:srgbClr val="FFFF00"/>
                </a:solidFill>
              </a:rPr>
              <a:t>She is the person we all look up to our whole life. She is inspirational and respectful. Her early life as an African American woman growing up in Chicago. She was raised in a brick bungalow belonging to Robbie, her mother's aunt, and her husband. she was just a child and barely understood what was going on in her neighborhood during that time. Her family meant everything to her, they were the core of her everything. Her mother taught her how to read early in her life, accompanying her to the public library while her father worked on a daily basis as a city laborer.</a:t>
            </a:r>
          </a:p>
          <a:p>
            <a:pPr marL="0" indent="0">
              <a:buNone/>
            </a:pPr>
            <a:r>
              <a:rPr lang="en-US" dirty="0">
                <a:solidFill>
                  <a:srgbClr val="FFFF00"/>
                </a:solidFill>
              </a:rPr>
              <a:t>She talks about having a normal family comprised of intrigues and drama. Her brother Craig, was very outgoing and energetic. Unlike Craig, Michelle is more of an indoor person and liked playing with her dolls. Her family lived on the poorer side of Chicago neighborhood spectrum. The suburbs were evident and children like Michelle felt the change, especially at school. Her second-grade classroom was chaotic, attributed to the fact that the teacher was not only incompetent but also disliked the children.</a:t>
            </a:r>
          </a:p>
          <a:p>
            <a:pPr marL="0" indent="0">
              <a:buNone/>
            </a:pPr>
            <a:r>
              <a:rPr lang="en-US" dirty="0">
                <a:solidFill>
                  <a:srgbClr val="FFFF00"/>
                </a:solidFill>
              </a:rPr>
              <a:t>Seventeen-year-old Michelle joined Princeton University. Both men and white students outnumbered females and African American students respectively. Standing out in a classroom due to the color of her skin made Michelle feel uncomfortable. The most memorable moments from her time in Princeton involve her former roommate, Cathy, who later appeared in the media, claiming that her mother had requested the university to separate the two, simply because Michelle was black. Obama states that she was used to being black. Apparently, the percent of black students at Princeton was so low that Michelle felt their presence was always noticeable.</a:t>
            </a:r>
          </a:p>
          <a:p>
            <a:pPr marL="0" indent="0">
              <a:buNone/>
            </a:pPr>
            <a:endParaRPr lang="en-US" dirty="0">
              <a:solidFill>
                <a:srgbClr val="FFFF00"/>
              </a:solidFill>
            </a:endParaRPr>
          </a:p>
        </p:txBody>
      </p:sp>
    </p:spTree>
    <p:extLst>
      <p:ext uri="{BB962C8B-B14F-4D97-AF65-F5344CB8AC3E}">
        <p14:creationId xmlns:p14="http://schemas.microsoft.com/office/powerpoint/2010/main" val="3227566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47500" lnSpcReduction="20000"/>
          </a:bodyPr>
          <a:lstStyle/>
          <a:p>
            <a:pPr marL="0" indent="0">
              <a:buNone/>
            </a:pPr>
            <a:r>
              <a:rPr lang="en-US" dirty="0">
                <a:solidFill>
                  <a:srgbClr val="FFFF00"/>
                </a:solidFill>
              </a:rPr>
              <a:t>Becoming; the documentary of the former first lady of America and the first, first lady of color, Michelle Obama. She is a wonderful woman who tried to help the people and empowered girls and ladies of all ages and would always strive for perfection or at the very least get close to it. She always was and is very kind and virtuous and only wants what’s best for her family and the country during her time in the White House, currently during her tour and hopefully in the future as well.</a:t>
            </a:r>
          </a:p>
          <a:p>
            <a:pPr marL="0" indent="0">
              <a:buNone/>
            </a:pPr>
            <a:r>
              <a:rPr lang="en-US" dirty="0">
                <a:solidFill>
                  <a:srgbClr val="FFFF00"/>
                </a:solidFill>
              </a:rPr>
              <a:t>I absolutely love the fact that she doesn’t judge other people, and try to see them as purely and nothing but humans and respect their existence and stories. The way she doesn’t let anyone determine her worth and be confident with it is, from my opinion, brave and inspirational.</a:t>
            </a:r>
          </a:p>
          <a:p>
            <a:pPr marL="0" indent="0">
              <a:buNone/>
            </a:pPr>
            <a:r>
              <a:rPr lang="en-US" dirty="0">
                <a:solidFill>
                  <a:srgbClr val="FFFF00"/>
                </a:solidFill>
              </a:rPr>
              <a:t>The way her parents tried to always make her and her brother feel meaningful or worthy and try to raise them to be polite but self-respectful, is something I would want to treat my kids like. And how her grandfather treated her family and pushed them and herself to always be the greatest you can be because he didn’t want his family to go through the same things he did, should be greatly admired.</a:t>
            </a:r>
          </a:p>
          <a:p>
            <a:pPr marL="0" indent="0">
              <a:buNone/>
            </a:pPr>
            <a:r>
              <a:rPr lang="en-US" dirty="0">
                <a:solidFill>
                  <a:srgbClr val="FFFF00"/>
                </a:solidFill>
              </a:rPr>
              <a:t>To persevere through hard times is extremely difficult. Even then, Mrs. Michelle Obama had kept it going and worked through segregations, doubts, hate, etc..., and all that; to become the 44th First Lady of America. It’s not an easy position to get.</a:t>
            </a:r>
          </a:p>
          <a:p>
            <a:pPr marL="0" indent="0">
              <a:buNone/>
            </a:pPr>
            <a:r>
              <a:rPr lang="en-US" dirty="0">
                <a:solidFill>
                  <a:srgbClr val="FFFF00"/>
                </a:solidFill>
              </a:rPr>
              <a:t>I think she and her husband definitely deserved another term in the White House. They made America great and kept peace. Mrs. Obama is what a lot of people strive to be like and the same goes for me as well. Before the documentary I didn’t know much about her at all, but I've seen that she is one of the greatest people I know.</a:t>
            </a:r>
          </a:p>
          <a:p>
            <a:pPr marL="0" indent="0">
              <a:buNone/>
            </a:pPr>
            <a:endParaRPr lang="en-US" dirty="0">
              <a:solidFill>
                <a:srgbClr val="FFFF00"/>
              </a:solidFill>
            </a:endParaRPr>
          </a:p>
        </p:txBody>
      </p:sp>
    </p:spTree>
    <p:extLst>
      <p:ext uri="{BB962C8B-B14F-4D97-AF65-F5344CB8AC3E}">
        <p14:creationId xmlns:p14="http://schemas.microsoft.com/office/powerpoint/2010/main" val="1407091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55000" lnSpcReduction="20000"/>
          </a:bodyPr>
          <a:lstStyle/>
          <a:p>
            <a:pPr marL="0" indent="0">
              <a:buNone/>
            </a:pPr>
            <a:r>
              <a:rPr lang="en-US" dirty="0">
                <a:solidFill>
                  <a:srgbClr val="FFFF00"/>
                </a:solidFill>
              </a:rPr>
              <a:t>Reflection Paper</a:t>
            </a:r>
          </a:p>
          <a:p>
            <a:pPr marL="0" indent="0">
              <a:buNone/>
            </a:pPr>
            <a:r>
              <a:rPr lang="en-US" dirty="0">
                <a:solidFill>
                  <a:srgbClr val="FFFF00"/>
                </a:solidFill>
              </a:rPr>
              <a:t>This one-part Netflix documentary is about Michelle Obama’s struggles achieving the title “First Lady of United States”. The documentary starts off with flash backs of Michelle’s life achievements.</a:t>
            </a:r>
          </a:p>
          <a:p>
            <a:pPr marL="0" indent="0">
              <a:buNone/>
            </a:pPr>
            <a:r>
              <a:rPr lang="en-US" dirty="0">
                <a:solidFill>
                  <a:srgbClr val="FFFF00"/>
                </a:solidFill>
              </a:rPr>
              <a:t>Michelle Robinson (before she was married to Barrack Obama) was born in the south side of Chicago, a place filled with white people at her time. Their family consisted of Michelle, her dad, her mom and her older brother living in a small apartment. She is a very good student at school, she never failed to impress her teachers. She went to Harvard Law School with great confidence.</a:t>
            </a:r>
          </a:p>
          <a:p>
            <a:pPr marL="0" indent="0">
              <a:buNone/>
            </a:pPr>
            <a:r>
              <a:rPr lang="en-US" dirty="0">
                <a:solidFill>
                  <a:srgbClr val="FFFF00"/>
                </a:solidFill>
              </a:rPr>
              <a:t>After a while, she got married to Barack and became the Michelle Obama we know today. She explains the difficulties of being black and racism is still everywhere today(#BLM). Barack ran for presidency and after months he won, Michelle got sexism hate for being “such a strong man”. Not only were some people racist but also sexist to her being successful. The two focused on reviving the economy of America as soon as Barack became president.</a:t>
            </a:r>
          </a:p>
          <a:p>
            <a:pPr marL="0" indent="0">
              <a:buNone/>
            </a:pPr>
            <a:r>
              <a:rPr lang="en-US" dirty="0">
                <a:solidFill>
                  <a:srgbClr val="FFFF00"/>
                </a:solidFill>
              </a:rPr>
              <a:t>Over the two presidential terms of Barack, Michelle and Barack achieved many good things. Michelle helps the campaign of Hilary Clinton as Donald Trump is hated by Michelle for his racist and sexist speeches. Although, he became president Michelle is fine and has even written a book about this documentary, “Becoming”.</a:t>
            </a:r>
          </a:p>
          <a:p>
            <a:pPr marL="0" indent="0">
              <a:buNone/>
            </a:pPr>
            <a:endParaRPr lang="en-US" dirty="0">
              <a:solidFill>
                <a:srgbClr val="FFFF00"/>
              </a:solidFill>
            </a:endParaRPr>
          </a:p>
        </p:txBody>
      </p:sp>
    </p:spTree>
    <p:extLst>
      <p:ext uri="{BB962C8B-B14F-4D97-AF65-F5344CB8AC3E}">
        <p14:creationId xmlns:p14="http://schemas.microsoft.com/office/powerpoint/2010/main" val="1132746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55000" lnSpcReduction="20000"/>
          </a:bodyPr>
          <a:lstStyle/>
          <a:p>
            <a:pPr marL="0" indent="0">
              <a:buNone/>
            </a:pPr>
            <a:r>
              <a:rPr lang="en-US" dirty="0">
                <a:solidFill>
                  <a:srgbClr val="FFFF00"/>
                </a:solidFill>
              </a:rPr>
              <a:t>Michelle Obama is the first lady off the White House. She is well respected, intelligent and a strong woman until today. The documentary shows the life of </a:t>
            </a:r>
            <a:r>
              <a:rPr lang="en-US" dirty="0" err="1">
                <a:solidFill>
                  <a:srgbClr val="FFFF00"/>
                </a:solidFill>
              </a:rPr>
              <a:t>her’s</a:t>
            </a:r>
            <a:r>
              <a:rPr lang="en-US" dirty="0">
                <a:solidFill>
                  <a:srgbClr val="FFFF00"/>
                </a:solidFill>
              </a:rPr>
              <a:t> after Barrack Obama lose the president position to the Trumps. She had a tour called the Becoming where she talks about her life back in the days and how she had to struggle to get to the place she is today.</a:t>
            </a:r>
          </a:p>
          <a:p>
            <a:pPr marL="0" indent="0">
              <a:buNone/>
            </a:pPr>
            <a:r>
              <a:rPr lang="en-US" dirty="0">
                <a:solidFill>
                  <a:srgbClr val="FFFF00"/>
                </a:solidFill>
              </a:rPr>
              <a:t>She said the tour is for her to reflect on what had happened to her. It was a lot of work but she wanted to reach it to the children, women and many other people. The next thing she wanted this tour to happen was also because she wanted to share everything and the she loves the energy that the crowd gives her. She dealt with racism and talked about the unfairness that her grandpa got. She also talked about how she and Barrack Obama met. Their marriage life and the hardship life after marriage was also mentioned.</a:t>
            </a:r>
          </a:p>
          <a:p>
            <a:pPr marL="0" indent="0">
              <a:buNone/>
            </a:pPr>
            <a:r>
              <a:rPr lang="en-US" dirty="0">
                <a:solidFill>
                  <a:srgbClr val="FFFF00"/>
                </a:solidFill>
              </a:rPr>
              <a:t>Michelle Obama’s brother was also shown on in the documentary and it looks like they love each other so much. Michelle Obama said she started a new life again but not live a normal life again when Obama was dethroned from the president position. Although she’s starting a new life, it does not bother her, her husband or anyone at all. This means that she will keep on moving whichever life she has and it proves that she’s a strong woman we all look up to.</a:t>
            </a:r>
          </a:p>
          <a:p>
            <a:pPr marL="0" indent="0">
              <a:buNone/>
            </a:pPr>
            <a:endParaRPr lang="en-US" dirty="0">
              <a:solidFill>
                <a:srgbClr val="FFFF00"/>
              </a:solidFill>
            </a:endParaRPr>
          </a:p>
        </p:txBody>
      </p:sp>
    </p:spTree>
    <p:extLst>
      <p:ext uri="{BB962C8B-B14F-4D97-AF65-F5344CB8AC3E}">
        <p14:creationId xmlns:p14="http://schemas.microsoft.com/office/powerpoint/2010/main" val="1565072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70000" lnSpcReduction="20000"/>
          </a:bodyPr>
          <a:lstStyle/>
          <a:p>
            <a:pPr marL="0" indent="0">
              <a:buNone/>
            </a:pPr>
            <a:r>
              <a:rPr lang="en-US" dirty="0">
                <a:solidFill>
                  <a:srgbClr val="FFFF00"/>
                </a:solidFill>
              </a:rPr>
              <a:t>Michelle Obama is an American lawyer and author who was the first lady of the United States. She is married to the 44th President of the United States, Barack Obama. She has older brother. He was her first crush, her big brother and he is kind person so everybody like him. For him he told that’s incredible because everybody in the world know her sister. Michelle is from South side of Chicago. Her family dinner table was the place she felt like she belonged. Because of her parents she feels visible and don’t scare to out of the world. Her mother let them ask anything but they have to be polite. Her grandfather Danny wants them to be great. He was loves reading books and he was a brilliant people. He loved to delve the things into deep and meaningful ways. He could have been a professor or doctor but because of the race and class he couldn’t get into colleges. He don’t have money and all the people telling him you are not ready yet and you don’t deserve. On the other hand he was full of ability. And that makes </a:t>
            </a:r>
            <a:r>
              <a:rPr lang="en-US" dirty="0" err="1">
                <a:solidFill>
                  <a:srgbClr val="FFFF00"/>
                </a:solidFill>
              </a:rPr>
              <a:t>hisgrandchild</a:t>
            </a:r>
            <a:r>
              <a:rPr lang="en-US" dirty="0">
                <a:solidFill>
                  <a:srgbClr val="FFFF00"/>
                </a:solidFill>
              </a:rPr>
              <a:t> to be better. So Michelle wants to change this world to be fair.</a:t>
            </a:r>
          </a:p>
          <a:p>
            <a:pPr marL="0" indent="0">
              <a:buNone/>
            </a:pPr>
            <a:endParaRPr lang="en-US" dirty="0">
              <a:solidFill>
                <a:srgbClr val="FFFF00"/>
              </a:solidFill>
            </a:endParaRPr>
          </a:p>
        </p:txBody>
      </p:sp>
    </p:spTree>
    <p:extLst>
      <p:ext uri="{BB962C8B-B14F-4D97-AF65-F5344CB8AC3E}">
        <p14:creationId xmlns:p14="http://schemas.microsoft.com/office/powerpoint/2010/main" val="3068312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55000" lnSpcReduction="20000"/>
          </a:bodyPr>
          <a:lstStyle/>
          <a:p>
            <a:pPr marL="0" indent="0">
              <a:buNone/>
            </a:pPr>
            <a:r>
              <a:rPr lang="en-US" dirty="0">
                <a:solidFill>
                  <a:srgbClr val="FFFF00"/>
                </a:solidFill>
              </a:rPr>
              <a:t>Michelle </a:t>
            </a:r>
            <a:r>
              <a:rPr lang="en-US" dirty="0" err="1">
                <a:solidFill>
                  <a:srgbClr val="FFFF00"/>
                </a:solidFill>
              </a:rPr>
              <a:t>LaVaughn</a:t>
            </a:r>
            <a:r>
              <a:rPr lang="en-US" dirty="0">
                <a:solidFill>
                  <a:srgbClr val="FFFF00"/>
                </a:solidFill>
              </a:rPr>
              <a:t> Robinson Obama is an American lawyer and author who was the first lady of the United States from 2009 to 2017. She is married to the 44th President of the United States, Barack Obama. As Barack Obama was selected as the President of the United States, he and his wife lives changed instantly. In the early years, it was quite a panic and she wasn’t very comfortable during interviews and on stage. In the later years after she finished writing the book, she started letting people share their stories of their lives and some feedbacks on her. It gives her perspective that she needs, that she doesn’t get because all her interactions are kind of sanitized. Like she mentioned, it also helps her stay connected with people. She desired some longer experiences with young people. College students asked her many questions about how she passed through universities and throughout her life. And from Michelle’s side, she explained wisely with much experience than younger people. It really helps the young people who seek for the meaning of their own life. One of the reasons why Michelle is successfully going through her life is because of his grandfather. Her grandfather Danny expected her to be great. Because he went through life being underestimated. Danny was a brilliant young man who loves to read books, who loved to delve into things in a deep and meaningful way. He could’ve been a professor or a doctor. But because of race and class, he couldn’t get in colleges. Basically, it was very tragic for him which caused him a lot of disappointment and anger. That made him push Michelle to be better.</a:t>
            </a:r>
          </a:p>
        </p:txBody>
      </p:sp>
    </p:spTree>
    <p:extLst>
      <p:ext uri="{BB962C8B-B14F-4D97-AF65-F5344CB8AC3E}">
        <p14:creationId xmlns:p14="http://schemas.microsoft.com/office/powerpoint/2010/main" val="469475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70000" lnSpcReduction="20000"/>
          </a:bodyPr>
          <a:lstStyle/>
          <a:p>
            <a:pPr marL="0" indent="0">
              <a:buNone/>
            </a:pPr>
            <a:r>
              <a:rPr lang="en-US" dirty="0">
                <a:solidFill>
                  <a:srgbClr val="FFFF00"/>
                </a:solidFill>
              </a:rPr>
              <a:t>The former first lady is a woman capable of muddying your stance on things you stood firmly against. First on the list is the very concept of a first lady. Just think about this. For feminists, or anyone frankly with a 21st-century grasp of gender equality, it is a highly troublesome concept. It is a position that involves a woman – no matter the glorious complexity, glittering accomplishment or human drama of her prior life – being shoehorned into a role that is, by definition, about the man to whom she is married. Her role has never been defined, because, I suspect, to do so would involve the awkward truth – that it’s essentially to make her husband look good. First ladies both feed into, and reflect, our patriarchal values, and so, in this world still so intolerant of female domination, making their husbands look good inevitably involves diminishing themselves, and a decoupling from their own achievements, so as not to outshine the president.</a:t>
            </a:r>
          </a:p>
        </p:txBody>
      </p:sp>
    </p:spTree>
    <p:extLst>
      <p:ext uri="{BB962C8B-B14F-4D97-AF65-F5344CB8AC3E}">
        <p14:creationId xmlns:p14="http://schemas.microsoft.com/office/powerpoint/2010/main" val="2984703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62500" lnSpcReduction="20000"/>
          </a:bodyPr>
          <a:lstStyle/>
          <a:p>
            <a:pPr marL="0" indent="0">
              <a:buNone/>
            </a:pPr>
            <a:r>
              <a:rPr lang="en-US" dirty="0">
                <a:solidFill>
                  <a:srgbClr val="FFFF00"/>
                </a:solidFill>
              </a:rPr>
              <a:t>This book was about the US’s first Lady Michelle Obama published in 2018. Described by the author as a deeply personal experience, the book talk about her roots and how she found her voice, as well as her time in the White House, her public health campaign, and her role as a mother. When she was young there was a big problem between black and white people. Black people including her were segregated. Even a white girl’s parents were frightened that Michelle and their daughter are friends.</a:t>
            </a:r>
          </a:p>
          <a:p>
            <a:pPr marL="0" indent="0">
              <a:buNone/>
            </a:pPr>
            <a:r>
              <a:rPr lang="en-US" dirty="0">
                <a:solidFill>
                  <a:srgbClr val="FFFF00"/>
                </a:solidFill>
              </a:rPr>
              <a:t>Her full name was Michelle </a:t>
            </a:r>
            <a:r>
              <a:rPr lang="en-US" dirty="0" err="1">
                <a:solidFill>
                  <a:srgbClr val="FFFF00"/>
                </a:solidFill>
              </a:rPr>
              <a:t>LaVaughn</a:t>
            </a:r>
            <a:r>
              <a:rPr lang="en-US" dirty="0">
                <a:solidFill>
                  <a:srgbClr val="FFFF00"/>
                </a:solidFill>
              </a:rPr>
              <a:t> Robinson Obama. She is an American lawyer and author who was the first lady of the United States from 2009 to 2017. She married to the 44th president of US, Barrack Obama. She attended Princeton University and got a bachelor of arts degree. Her children were Malia Ann Obama and Sasha </a:t>
            </a:r>
            <a:r>
              <a:rPr lang="en-US" dirty="0" err="1">
                <a:solidFill>
                  <a:srgbClr val="FFFF00"/>
                </a:solidFill>
              </a:rPr>
              <a:t>obama</a:t>
            </a:r>
            <a:r>
              <a:rPr lang="en-US" dirty="0">
                <a:solidFill>
                  <a:srgbClr val="FFFF00"/>
                </a:solidFill>
              </a:rPr>
              <a:t>. At October 3, 1992 she got married with Barrack Obama. Her parents were Fraser Robinson III and Marian Shields. The Becoming book explains about all her experiences of being the president’s wife, being segregated by the whites and her experiences at the court.</a:t>
            </a:r>
          </a:p>
          <a:p>
            <a:pPr marL="0" indent="0">
              <a:buNone/>
            </a:pPr>
            <a:endParaRPr lang="en-US" dirty="0">
              <a:solidFill>
                <a:srgbClr val="FFFF00"/>
              </a:solidFill>
            </a:endParaRPr>
          </a:p>
        </p:txBody>
      </p:sp>
    </p:spTree>
    <p:extLst>
      <p:ext uri="{BB962C8B-B14F-4D97-AF65-F5344CB8AC3E}">
        <p14:creationId xmlns:p14="http://schemas.microsoft.com/office/powerpoint/2010/main" val="1612059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70000" lnSpcReduction="20000"/>
          </a:bodyPr>
          <a:lstStyle/>
          <a:p>
            <a:pPr marL="0" indent="0">
              <a:buNone/>
            </a:pPr>
            <a:r>
              <a:rPr lang="en-US" dirty="0">
                <a:solidFill>
                  <a:srgbClr val="FFFF00"/>
                </a:solidFill>
              </a:rPr>
              <a:t>She comes across as a powerful but very humble and friendly first lady. No one as a first lady has done so far for her country ever before. To be straight honest she is far better than Melania Trump. Michelle </a:t>
            </a:r>
            <a:r>
              <a:rPr lang="en-US" dirty="0" err="1">
                <a:solidFill>
                  <a:srgbClr val="FFFF00"/>
                </a:solidFill>
              </a:rPr>
              <a:t>Levon</a:t>
            </a:r>
            <a:r>
              <a:rPr lang="en-US" dirty="0">
                <a:solidFill>
                  <a:srgbClr val="FFFF00"/>
                </a:solidFill>
              </a:rPr>
              <a:t> </a:t>
            </a:r>
            <a:r>
              <a:rPr lang="en-US" dirty="0" err="1">
                <a:solidFill>
                  <a:srgbClr val="FFFF00"/>
                </a:solidFill>
              </a:rPr>
              <a:t>Robninson</a:t>
            </a:r>
            <a:r>
              <a:rPr lang="en-US" dirty="0">
                <a:solidFill>
                  <a:srgbClr val="FFFF00"/>
                </a:solidFill>
              </a:rPr>
              <a:t> grew up in southern side of Chicago where it was most of African American's live. Her family was a middle working class. She lived with her dad who was a shift worker and her mom who left her job to take care of her and her brother </a:t>
            </a:r>
            <a:r>
              <a:rPr lang="en-US" dirty="0" err="1">
                <a:solidFill>
                  <a:srgbClr val="FFFF00"/>
                </a:solidFill>
              </a:rPr>
              <a:t>Craig.They</a:t>
            </a:r>
            <a:r>
              <a:rPr lang="en-US" dirty="0">
                <a:solidFill>
                  <a:srgbClr val="FFFF00"/>
                </a:solidFill>
              </a:rPr>
              <a:t> lived in a small apartment her aunt owned. Michell loves her family very much. And she never disappoints them so she worked very hard at school. She was the brightest student in class because she dreamt of going to Princeton university. After finishing high school, she was told by her guidance </a:t>
            </a:r>
            <a:r>
              <a:rPr lang="en-US" dirty="0" err="1">
                <a:solidFill>
                  <a:srgbClr val="FFFF00"/>
                </a:solidFill>
              </a:rPr>
              <a:t>Counceller</a:t>
            </a:r>
            <a:r>
              <a:rPr lang="en-US" dirty="0">
                <a:solidFill>
                  <a:srgbClr val="FFFF00"/>
                </a:solidFill>
              </a:rPr>
              <a:t> that she was dreaming too high. But this has not stop her from going there. Instead she went to other assistance counselor and got her recommendation for the college. Life was hard for her. Michelle went to Princeton then got to Harvard law school. She had no tuition for the entrance exam. </a:t>
            </a:r>
          </a:p>
        </p:txBody>
      </p:sp>
    </p:spTree>
    <p:extLst>
      <p:ext uri="{BB962C8B-B14F-4D97-AF65-F5344CB8AC3E}">
        <p14:creationId xmlns:p14="http://schemas.microsoft.com/office/powerpoint/2010/main" val="1042997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92500" lnSpcReduction="10000"/>
          </a:bodyPr>
          <a:lstStyle/>
          <a:p>
            <a:pPr marL="0" indent="0">
              <a:buNone/>
            </a:pPr>
            <a:r>
              <a:rPr lang="en-US" sz="1200" dirty="0">
                <a:solidFill>
                  <a:srgbClr val="FFFF00"/>
                </a:solidFill>
              </a:rPr>
              <a:t>Michelle Obama was the wife of the 44th President of the United States, Barack Obama. She is from South side of Chicago. She is the first African-American First Lady of the United States. She usually like to listen to music in the car. She wrote a book called “Becoming”. She has 2 daughters named Sasha and Malia. She taught her daughters to be respectful. And she said that she is not raising kids who don’t know how to make a bed. Her father was Fraser Robinson III and her mother were Marian Shields.</a:t>
            </a:r>
          </a:p>
          <a:p>
            <a:pPr marL="0" indent="0">
              <a:buNone/>
            </a:pPr>
            <a:r>
              <a:rPr lang="en-US" sz="1200" dirty="0">
                <a:solidFill>
                  <a:srgbClr val="FFFF00"/>
                </a:solidFill>
              </a:rPr>
              <a:t>Her big brother Craig Robinson was her first crush. She joked about her brother a lot. When Michelle Obama think about something it is all about curiosity and energy. What she experiences is the power of gathering. It’s the set of experience. She craves some interaction with younger people. She was an A+ student and a senior treasurer at high school. She was one of the handful of minority student. She ended up going to Princeton. But then, she changed to Princeton to Harvard. For Michelle, she never feels invisible because of her parents who always makes her stay visible. She has high expectation of young people. Her grandfather was </a:t>
            </a:r>
            <a:r>
              <a:rPr lang="en-US" sz="1200" dirty="0" err="1">
                <a:solidFill>
                  <a:srgbClr val="FFFF00"/>
                </a:solidFill>
              </a:rPr>
              <a:t>Danti</a:t>
            </a:r>
            <a:r>
              <a:rPr lang="en-US" sz="1200" dirty="0">
                <a:solidFill>
                  <a:srgbClr val="FFFF00"/>
                </a:solidFill>
              </a:rPr>
              <a:t>, and he expected her to be great. He lived his life with darkness. That experience makes him feel bad and makes him push Michelle and others family members better.</a:t>
            </a:r>
          </a:p>
          <a:p>
            <a:pPr marL="0" indent="0">
              <a:buNone/>
            </a:pPr>
            <a:r>
              <a:rPr lang="en-US" sz="1200" dirty="0">
                <a:solidFill>
                  <a:srgbClr val="FFFF00"/>
                </a:solidFill>
              </a:rPr>
              <a:t>When she was young, she faced lots of racism. One of her roommates move out because her mother found out she was black and think she is going to harm them. And she wasn’t prepared for it. Her relationship with Barack was all about partnership. Th thing that change it is the birth of her children. She wasn’t ready for it. She was very affective in the campaign. When Barack and her became president, they suffer through a lot of racism and bad comments. Then, she stops talking freely. She likes to play piano and she always play everything over and over again until it gets perfect. She tells people to focus on stat not story. Her grandfather and grandmother were barrage. She accepts that she is also the decedents of slave. She said she want to keep working with young people. She has a rare experience and she want to share it with each other. She believes that there is still a next chapter waiting for her in her life.</a:t>
            </a:r>
          </a:p>
          <a:p>
            <a:pPr marL="0" indent="0">
              <a:buNone/>
            </a:pPr>
            <a:br>
              <a:rPr lang="en-US" sz="1200" dirty="0">
                <a:solidFill>
                  <a:srgbClr val="FFFF00"/>
                </a:solidFill>
              </a:rPr>
            </a:br>
            <a:endParaRPr lang="en-US" sz="1200" dirty="0">
              <a:solidFill>
                <a:srgbClr val="FFFF00"/>
              </a:solidFill>
            </a:endParaRPr>
          </a:p>
        </p:txBody>
      </p:sp>
    </p:spTree>
    <p:extLst>
      <p:ext uri="{BB962C8B-B14F-4D97-AF65-F5344CB8AC3E}">
        <p14:creationId xmlns:p14="http://schemas.microsoft.com/office/powerpoint/2010/main" val="1195695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70000" lnSpcReduction="20000"/>
          </a:bodyPr>
          <a:lstStyle/>
          <a:p>
            <a:pPr marL="0" indent="0">
              <a:buNone/>
            </a:pPr>
            <a:r>
              <a:rPr lang="en-US" dirty="0">
                <a:solidFill>
                  <a:srgbClr val="FFFF00"/>
                </a:solidFill>
              </a:rPr>
              <a:t>She comes across as a powerful but very humble and friendly first </a:t>
            </a:r>
            <a:r>
              <a:rPr lang="en-US" dirty="0" err="1">
                <a:solidFill>
                  <a:srgbClr val="FFFF00"/>
                </a:solidFill>
              </a:rPr>
              <a:t>lady.No</a:t>
            </a:r>
            <a:r>
              <a:rPr lang="en-US" dirty="0">
                <a:solidFill>
                  <a:srgbClr val="FFFF00"/>
                </a:solidFill>
              </a:rPr>
              <a:t> one as a first lady has done so far for her country ever before. To be straight honest she is far better than Melania </a:t>
            </a:r>
            <a:r>
              <a:rPr lang="en-US" dirty="0" err="1">
                <a:solidFill>
                  <a:srgbClr val="FFFF00"/>
                </a:solidFill>
              </a:rPr>
              <a:t>Trump.Michelle</a:t>
            </a:r>
            <a:r>
              <a:rPr lang="en-US" dirty="0">
                <a:solidFill>
                  <a:srgbClr val="FFFF00"/>
                </a:solidFill>
              </a:rPr>
              <a:t> </a:t>
            </a:r>
            <a:r>
              <a:rPr lang="en-US" dirty="0" err="1">
                <a:solidFill>
                  <a:srgbClr val="FFFF00"/>
                </a:solidFill>
              </a:rPr>
              <a:t>Levon</a:t>
            </a:r>
            <a:r>
              <a:rPr lang="en-US" dirty="0">
                <a:solidFill>
                  <a:srgbClr val="FFFF00"/>
                </a:solidFill>
              </a:rPr>
              <a:t> </a:t>
            </a:r>
            <a:r>
              <a:rPr lang="en-US" dirty="0" err="1">
                <a:solidFill>
                  <a:srgbClr val="FFFF00"/>
                </a:solidFill>
              </a:rPr>
              <a:t>Robninson</a:t>
            </a:r>
            <a:r>
              <a:rPr lang="en-US" dirty="0">
                <a:solidFill>
                  <a:srgbClr val="FFFF00"/>
                </a:solidFill>
              </a:rPr>
              <a:t> grew up in southern side of Chicago where it was most of </a:t>
            </a:r>
            <a:r>
              <a:rPr lang="en-US" dirty="0" err="1">
                <a:solidFill>
                  <a:srgbClr val="FFFF00"/>
                </a:solidFill>
              </a:rPr>
              <a:t>african</a:t>
            </a:r>
            <a:r>
              <a:rPr lang="en-US" dirty="0">
                <a:solidFill>
                  <a:srgbClr val="FFFF00"/>
                </a:solidFill>
              </a:rPr>
              <a:t> </a:t>
            </a:r>
            <a:r>
              <a:rPr lang="en-US" dirty="0" err="1">
                <a:solidFill>
                  <a:srgbClr val="FFFF00"/>
                </a:solidFill>
              </a:rPr>
              <a:t>americans</a:t>
            </a:r>
            <a:r>
              <a:rPr lang="en-US" dirty="0">
                <a:solidFill>
                  <a:srgbClr val="FFFF00"/>
                </a:solidFill>
              </a:rPr>
              <a:t> live. Her family was a middle working </a:t>
            </a:r>
            <a:r>
              <a:rPr lang="en-US" dirty="0" err="1">
                <a:solidFill>
                  <a:srgbClr val="FFFF00"/>
                </a:solidFill>
              </a:rPr>
              <a:t>class.She</a:t>
            </a:r>
            <a:r>
              <a:rPr lang="en-US" dirty="0">
                <a:solidFill>
                  <a:srgbClr val="FFFF00"/>
                </a:solidFill>
              </a:rPr>
              <a:t> lived with her dad who was a shift worker and her mom who left her job to take care of her and her brother </a:t>
            </a:r>
            <a:r>
              <a:rPr lang="en-US" dirty="0" err="1">
                <a:solidFill>
                  <a:srgbClr val="FFFF00"/>
                </a:solidFill>
              </a:rPr>
              <a:t>Craig.They</a:t>
            </a:r>
            <a:r>
              <a:rPr lang="en-US" dirty="0">
                <a:solidFill>
                  <a:srgbClr val="FFFF00"/>
                </a:solidFill>
              </a:rPr>
              <a:t> lived bin a small apartment her aunt owned. Michell loves her family very </a:t>
            </a:r>
            <a:r>
              <a:rPr lang="en-US" dirty="0" err="1">
                <a:solidFill>
                  <a:srgbClr val="FFFF00"/>
                </a:solidFill>
              </a:rPr>
              <a:t>much.And</a:t>
            </a:r>
            <a:r>
              <a:rPr lang="en-US" dirty="0">
                <a:solidFill>
                  <a:srgbClr val="FFFF00"/>
                </a:solidFill>
              </a:rPr>
              <a:t> she never </a:t>
            </a:r>
            <a:r>
              <a:rPr lang="en-US" dirty="0" err="1">
                <a:solidFill>
                  <a:srgbClr val="FFFF00"/>
                </a:solidFill>
              </a:rPr>
              <a:t>dissapoints</a:t>
            </a:r>
            <a:r>
              <a:rPr lang="en-US" dirty="0">
                <a:solidFill>
                  <a:srgbClr val="FFFF00"/>
                </a:solidFill>
              </a:rPr>
              <a:t> them so she worked very hard at </a:t>
            </a:r>
            <a:r>
              <a:rPr lang="en-US" dirty="0" err="1">
                <a:solidFill>
                  <a:srgbClr val="FFFF00"/>
                </a:solidFill>
              </a:rPr>
              <a:t>school.She</a:t>
            </a:r>
            <a:r>
              <a:rPr lang="en-US" dirty="0">
                <a:solidFill>
                  <a:srgbClr val="FFFF00"/>
                </a:solidFill>
              </a:rPr>
              <a:t> was the brightest student in class because she dreamt of going to </a:t>
            </a:r>
            <a:r>
              <a:rPr lang="en-US" dirty="0" err="1">
                <a:solidFill>
                  <a:srgbClr val="FFFF00"/>
                </a:solidFill>
              </a:rPr>
              <a:t>princeton</a:t>
            </a:r>
            <a:r>
              <a:rPr lang="en-US" dirty="0">
                <a:solidFill>
                  <a:srgbClr val="FFFF00"/>
                </a:solidFill>
              </a:rPr>
              <a:t> </a:t>
            </a:r>
            <a:r>
              <a:rPr lang="en-US" dirty="0" err="1">
                <a:solidFill>
                  <a:srgbClr val="FFFF00"/>
                </a:solidFill>
              </a:rPr>
              <a:t>university.After</a:t>
            </a:r>
            <a:r>
              <a:rPr lang="en-US" dirty="0">
                <a:solidFill>
                  <a:srgbClr val="FFFF00"/>
                </a:solidFill>
              </a:rPr>
              <a:t> finishing </a:t>
            </a:r>
            <a:r>
              <a:rPr lang="en-US" dirty="0" err="1">
                <a:solidFill>
                  <a:srgbClr val="FFFF00"/>
                </a:solidFill>
              </a:rPr>
              <a:t>highschool</a:t>
            </a:r>
            <a:r>
              <a:rPr lang="en-US" dirty="0">
                <a:solidFill>
                  <a:srgbClr val="FFFF00"/>
                </a:solidFill>
              </a:rPr>
              <a:t> she was told by her </a:t>
            </a:r>
            <a:r>
              <a:rPr lang="en-US" dirty="0" err="1">
                <a:solidFill>
                  <a:srgbClr val="FFFF00"/>
                </a:solidFill>
              </a:rPr>
              <a:t>guidence</a:t>
            </a:r>
            <a:r>
              <a:rPr lang="en-US" dirty="0">
                <a:solidFill>
                  <a:srgbClr val="FFFF00"/>
                </a:solidFill>
              </a:rPr>
              <a:t> </a:t>
            </a:r>
            <a:r>
              <a:rPr lang="en-US" dirty="0" err="1">
                <a:solidFill>
                  <a:srgbClr val="FFFF00"/>
                </a:solidFill>
              </a:rPr>
              <a:t>councellor</a:t>
            </a:r>
            <a:r>
              <a:rPr lang="en-US" dirty="0">
                <a:solidFill>
                  <a:srgbClr val="FFFF00"/>
                </a:solidFill>
              </a:rPr>
              <a:t> that she was dreaming too </a:t>
            </a:r>
            <a:r>
              <a:rPr lang="en-US" dirty="0" err="1">
                <a:solidFill>
                  <a:srgbClr val="FFFF00"/>
                </a:solidFill>
              </a:rPr>
              <a:t>high.But</a:t>
            </a:r>
            <a:r>
              <a:rPr lang="en-US" dirty="0">
                <a:solidFill>
                  <a:srgbClr val="FFFF00"/>
                </a:solidFill>
              </a:rPr>
              <a:t> this has not stop her from going there. </a:t>
            </a:r>
            <a:r>
              <a:rPr lang="en-US" dirty="0" err="1">
                <a:solidFill>
                  <a:srgbClr val="FFFF00"/>
                </a:solidFill>
              </a:rPr>
              <a:t>Insted</a:t>
            </a:r>
            <a:r>
              <a:rPr lang="en-US" dirty="0">
                <a:solidFill>
                  <a:srgbClr val="FFFF00"/>
                </a:solidFill>
              </a:rPr>
              <a:t> she went to other assistance </a:t>
            </a:r>
            <a:r>
              <a:rPr lang="en-US" dirty="0" err="1">
                <a:solidFill>
                  <a:srgbClr val="FFFF00"/>
                </a:solidFill>
              </a:rPr>
              <a:t>councellor</a:t>
            </a:r>
            <a:r>
              <a:rPr lang="en-US" dirty="0">
                <a:solidFill>
                  <a:srgbClr val="FFFF00"/>
                </a:solidFill>
              </a:rPr>
              <a:t> and got her </a:t>
            </a:r>
            <a:r>
              <a:rPr lang="en-US" dirty="0" err="1">
                <a:solidFill>
                  <a:srgbClr val="FFFF00"/>
                </a:solidFill>
              </a:rPr>
              <a:t>recomendation</a:t>
            </a:r>
            <a:r>
              <a:rPr lang="en-US" dirty="0">
                <a:solidFill>
                  <a:srgbClr val="FFFF00"/>
                </a:solidFill>
              </a:rPr>
              <a:t> for the </a:t>
            </a:r>
            <a:r>
              <a:rPr lang="en-US" dirty="0" err="1">
                <a:solidFill>
                  <a:srgbClr val="FFFF00"/>
                </a:solidFill>
              </a:rPr>
              <a:t>colledge</a:t>
            </a:r>
            <a:r>
              <a:rPr lang="en-US" dirty="0">
                <a:solidFill>
                  <a:srgbClr val="FFFF00"/>
                </a:solidFill>
              </a:rPr>
              <a:t>. Life was hard for her. </a:t>
            </a:r>
            <a:r>
              <a:rPr lang="en-US" dirty="0" err="1">
                <a:solidFill>
                  <a:srgbClr val="FFFF00"/>
                </a:solidFill>
              </a:rPr>
              <a:t>Michella</a:t>
            </a:r>
            <a:r>
              <a:rPr lang="en-US" dirty="0">
                <a:solidFill>
                  <a:srgbClr val="FFFF00"/>
                </a:solidFill>
              </a:rPr>
              <a:t> went to Princeton then got to Harvard law school. She had no </a:t>
            </a:r>
            <a:r>
              <a:rPr lang="en-US" dirty="0" err="1">
                <a:solidFill>
                  <a:srgbClr val="FFFF00"/>
                </a:solidFill>
              </a:rPr>
              <a:t>tution</a:t>
            </a:r>
            <a:r>
              <a:rPr lang="en-US" dirty="0">
                <a:solidFill>
                  <a:srgbClr val="FFFF00"/>
                </a:solidFill>
              </a:rPr>
              <a:t> for the entrance exam. </a:t>
            </a:r>
          </a:p>
        </p:txBody>
      </p:sp>
    </p:spTree>
    <p:extLst>
      <p:ext uri="{BB962C8B-B14F-4D97-AF65-F5344CB8AC3E}">
        <p14:creationId xmlns:p14="http://schemas.microsoft.com/office/powerpoint/2010/main" val="3902397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7323-30E0-4B42-A2F8-0628B7108B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F51549-9839-4818-95F3-E0633F64DD04}"/>
              </a:ext>
            </a:extLst>
          </p:cNvPr>
          <p:cNvSpPr>
            <a:spLocks noGrp="1"/>
          </p:cNvSpPr>
          <p:nvPr>
            <p:ph idx="1"/>
          </p:nvPr>
        </p:nvSpPr>
        <p:spPr/>
        <p:txBody>
          <a:bodyPr>
            <a:normAutofit fontScale="62500" lnSpcReduction="20000"/>
          </a:bodyPr>
          <a:lstStyle/>
          <a:p>
            <a:pPr marL="0" indent="0">
              <a:buNone/>
            </a:pPr>
            <a:r>
              <a:rPr lang="en-US" dirty="0">
                <a:solidFill>
                  <a:srgbClr val="FFFF00"/>
                </a:solidFill>
              </a:rPr>
              <a:t>Michelle Obama known as the first lady from south Chicago born on January 17, 1964 56 years old. She was the wife of Obama the 44th president of America.</a:t>
            </a:r>
          </a:p>
          <a:p>
            <a:pPr marL="0" indent="0">
              <a:buNone/>
            </a:pPr>
            <a:r>
              <a:rPr lang="en-US" dirty="0">
                <a:solidFill>
                  <a:srgbClr val="FFFF00"/>
                </a:solidFill>
              </a:rPr>
              <a:t>In the movie she talks about her life in the white house and how she felt after she left the white house and what did her child felt before they left. After that she talk about thanksgiving with her family and talking about her father what he could have been but because of race difference in the 19th so there are a lot of sadness and loneness and her kindergarten childhood.</a:t>
            </a:r>
          </a:p>
          <a:p>
            <a:pPr marL="0" indent="0">
              <a:buNone/>
            </a:pPr>
            <a:r>
              <a:rPr lang="en-US" dirty="0">
                <a:solidFill>
                  <a:srgbClr val="FFFF00"/>
                </a:solidFill>
              </a:rPr>
              <a:t>She talks about her college life and how meet and listening to her story make her happier. Then she talks about her father was a happy and can make everyone around him love and have a living room where half of the rom are cover in glass to make it look like is bigger than, died so suddenly died from an illness from a hole in the heart.</a:t>
            </a:r>
          </a:p>
          <a:p>
            <a:pPr marL="0" indent="0">
              <a:buNone/>
            </a:pPr>
            <a:r>
              <a:rPr lang="en-US" dirty="0">
                <a:solidFill>
                  <a:srgbClr val="FFFF00"/>
                </a:solidFill>
              </a:rPr>
              <a:t>And sorry teacher but I don’t remember the rest of it and I can’t watch it because </a:t>
            </a:r>
            <a:r>
              <a:rPr lang="en-US" dirty="0" err="1">
                <a:solidFill>
                  <a:srgbClr val="FFFF00"/>
                </a:solidFill>
              </a:rPr>
              <a:t>o’t</a:t>
            </a:r>
            <a:r>
              <a:rPr lang="en-US" dirty="0">
                <a:solidFill>
                  <a:srgbClr val="FFFF00"/>
                </a:solidFill>
              </a:rPr>
              <a:t> have </a:t>
            </a:r>
            <a:r>
              <a:rPr lang="en-US" dirty="0" err="1">
                <a:solidFill>
                  <a:srgbClr val="FFFF00"/>
                </a:solidFill>
              </a:rPr>
              <a:t>netflix</a:t>
            </a:r>
            <a:r>
              <a:rPr lang="en-US" dirty="0">
                <a:solidFill>
                  <a:srgbClr val="FFFF00"/>
                </a:solidFill>
              </a:rPr>
              <a:t>. </a:t>
            </a:r>
          </a:p>
        </p:txBody>
      </p:sp>
    </p:spTree>
    <p:extLst>
      <p:ext uri="{BB962C8B-B14F-4D97-AF65-F5344CB8AC3E}">
        <p14:creationId xmlns:p14="http://schemas.microsoft.com/office/powerpoint/2010/main" val="1181820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CC942-8A3A-4BCC-9148-3FD2B09176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79B094-4BE2-4795-9DE9-AB4EBDF93CEB}"/>
              </a:ext>
            </a:extLst>
          </p:cNvPr>
          <p:cNvSpPr>
            <a:spLocks noGrp="1"/>
          </p:cNvSpPr>
          <p:nvPr>
            <p:ph idx="1"/>
          </p:nvPr>
        </p:nvSpPr>
        <p:spPr/>
        <p:txBody>
          <a:bodyPr>
            <a:normAutofit fontScale="70000" lnSpcReduction="20000"/>
          </a:bodyPr>
          <a:lstStyle/>
          <a:p>
            <a:pPr marL="0" indent="0">
              <a:buNone/>
            </a:pPr>
            <a:r>
              <a:rPr lang="en-US" dirty="0">
                <a:solidFill>
                  <a:srgbClr val="FFFF00"/>
                </a:solidFill>
              </a:rPr>
              <a:t>She comes across as a powerful but very humble and friendly first lady. No one as a first lady has done so far for her country ever before. To be straight honest she is far better than Melania </a:t>
            </a:r>
            <a:r>
              <a:rPr lang="en-US" dirty="0" err="1">
                <a:solidFill>
                  <a:srgbClr val="FFFF00"/>
                </a:solidFill>
              </a:rPr>
              <a:t>Trump.Michelle</a:t>
            </a:r>
            <a:r>
              <a:rPr lang="en-US" dirty="0">
                <a:solidFill>
                  <a:srgbClr val="FFFF00"/>
                </a:solidFill>
              </a:rPr>
              <a:t> </a:t>
            </a:r>
            <a:r>
              <a:rPr lang="en-US" dirty="0" err="1">
                <a:solidFill>
                  <a:srgbClr val="FFFF00"/>
                </a:solidFill>
              </a:rPr>
              <a:t>Levon</a:t>
            </a:r>
            <a:r>
              <a:rPr lang="en-US" dirty="0">
                <a:solidFill>
                  <a:srgbClr val="FFFF00"/>
                </a:solidFill>
              </a:rPr>
              <a:t> Robinsons grew up in southern side of Chicago where it was most of African Americans live. Her family was a middle working class. She lived with her dad who was a shift worker and her mom who left her job to take care of her and her brother Craig. They lived in a small apartment her aunt owned. Michell loves her family very much. And she never disappoints them so she worked very hard at school. She was the brightest student in class because she dreamt of going to Princeton university. After finishing high school, she was told by her guidance counselor that she was dreaming too high. But this has not stop her from going there. Instead she went to other assistance counselor and got her recommendation for the college. Life was hard for her. </a:t>
            </a:r>
            <a:r>
              <a:rPr lang="en-US" dirty="0" err="1">
                <a:solidFill>
                  <a:srgbClr val="FFFF00"/>
                </a:solidFill>
              </a:rPr>
              <a:t>Michella</a:t>
            </a:r>
            <a:r>
              <a:rPr lang="en-US" dirty="0">
                <a:solidFill>
                  <a:srgbClr val="FFFF00"/>
                </a:solidFill>
              </a:rPr>
              <a:t> went to Princeton then got to Harvard law school. She had no tuition for the entrance exam. </a:t>
            </a:r>
          </a:p>
          <a:p>
            <a:pPr marL="0" indent="0">
              <a:buNone/>
            </a:pPr>
            <a:endParaRPr lang="en-US" dirty="0">
              <a:solidFill>
                <a:srgbClr val="FFFF00"/>
              </a:solidFill>
            </a:endParaRPr>
          </a:p>
        </p:txBody>
      </p:sp>
    </p:spTree>
    <p:extLst>
      <p:ext uri="{BB962C8B-B14F-4D97-AF65-F5344CB8AC3E}">
        <p14:creationId xmlns:p14="http://schemas.microsoft.com/office/powerpoint/2010/main" val="1482764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8CF1C-A927-44A9-A536-EB418A3EC6E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494315-BD5B-4CC3-A1F0-76548F1C3D82}"/>
              </a:ext>
            </a:extLst>
          </p:cNvPr>
          <p:cNvSpPr>
            <a:spLocks noGrp="1"/>
          </p:cNvSpPr>
          <p:nvPr>
            <p:ph idx="1"/>
          </p:nvPr>
        </p:nvSpPr>
        <p:spPr/>
        <p:txBody>
          <a:bodyPr>
            <a:normAutofit fontScale="32500" lnSpcReduction="20000"/>
          </a:bodyPr>
          <a:lstStyle/>
          <a:p>
            <a:pPr marL="0" indent="0">
              <a:buNone/>
            </a:pPr>
            <a:r>
              <a:rPr lang="en-US" dirty="0">
                <a:solidFill>
                  <a:srgbClr val="FFFF00"/>
                </a:solidFill>
              </a:rPr>
              <a:t>Michelle Obama is great and inspirational lady. Many people have been inspired and have desired to be successful. She was the first African-American first lady of America. I want to write about her before she became the first lady or before she was known. She looked very different before and after she was known around the world. She was born in Chicago and she was a very smart, intelligent, talented and able student. She had a good and stable childhood. But she had been bullied by some racist people because of her skin </a:t>
            </a:r>
            <a:r>
              <a:rPr lang="en-US" dirty="0" err="1">
                <a:solidFill>
                  <a:srgbClr val="FFFF00"/>
                </a:solidFill>
              </a:rPr>
              <a:t>colour</a:t>
            </a:r>
            <a:r>
              <a:rPr lang="en-US" dirty="0">
                <a:solidFill>
                  <a:srgbClr val="FFFF00"/>
                </a:solidFill>
              </a:rPr>
              <a:t>. She was out-stander in her school but racism and bullies made her have depression and maybe some fatigue. But that all changed when she found Barrack Obama the 44th president of America. Michelle Obama served as a role model for women and worked as an advocate for poverty awareness, education, nutrition, physical activity, and healthy eating. I think she is really kind and funny in my opinion. She have been a influence for many teenagers. I believe or hope that she will always be a good and ingenuity like the person she is. I hope she can end racism because it is really bad and awful. And people that are black doesn’t have any chances in America to show what they can do which is really unfair and also can cause depression and suicides.</a:t>
            </a:r>
          </a:p>
          <a:p>
            <a:pPr marL="0" indent="0">
              <a:buNone/>
            </a:pPr>
            <a:r>
              <a:rPr lang="en-US" dirty="0">
                <a:solidFill>
                  <a:srgbClr val="FFFF00"/>
                </a:solidFill>
              </a:rPr>
              <a:t>Becoming. We don’t know what we’ll become in our life. It applies to Michelle Obama as well. She was just a little girl born in South side of Chicago, never expected herself to become the First Lady of the United States. When she was little, things were hard for </a:t>
            </a:r>
            <a:r>
              <a:rPr lang="en-US" dirty="0" err="1">
                <a:solidFill>
                  <a:srgbClr val="FFFF00"/>
                </a:solidFill>
              </a:rPr>
              <a:t>coloured</a:t>
            </a:r>
            <a:r>
              <a:rPr lang="en-US" dirty="0">
                <a:solidFill>
                  <a:srgbClr val="FFFF00"/>
                </a:solidFill>
              </a:rPr>
              <a:t> people. The white people would move our if they moved to the </a:t>
            </a:r>
            <a:r>
              <a:rPr lang="en-US" dirty="0" err="1">
                <a:solidFill>
                  <a:srgbClr val="FFFF00"/>
                </a:solidFill>
              </a:rPr>
              <a:t>neighbourhood</a:t>
            </a:r>
            <a:r>
              <a:rPr lang="en-US" dirty="0">
                <a:solidFill>
                  <a:srgbClr val="FFFF00"/>
                </a:solidFill>
              </a:rPr>
              <a:t>. However, thanks to her parents, she had never felt invisible. Back when she was in college, a roommate moved out. What was the reason? Her mom was terrified of her daughter staying with a </a:t>
            </a:r>
            <a:r>
              <a:rPr lang="en-US" dirty="0" err="1">
                <a:solidFill>
                  <a:srgbClr val="FFFF00"/>
                </a:solidFill>
              </a:rPr>
              <a:t>coloured</a:t>
            </a:r>
            <a:r>
              <a:rPr lang="en-US" dirty="0">
                <a:solidFill>
                  <a:srgbClr val="FFFF00"/>
                </a:solidFill>
              </a:rPr>
              <a:t> girl. With those in account, she really might have no idea her husband would become the president of the United States. She is feisty, she is wise. She strives hard for what she wants. The counsellor told her clearly that she wasn’t the Princeton type. Inversely, she proved the counsellor wrong by getting admitted to Princeton. Later in life, she met her love of the life, Barack Obama. She was a lawyer when she met him and continued to be one after their marriage. Unfortunately, it became impossible when her daughters came. When they went to a marital counselling, she learnt something supreme for her life. “I should take care of me”. Yes, we need to take care of ourselves in our lives. If we don’t, who else would? From this point on, instead of blaming people, she started looking after herself.</a:t>
            </a:r>
          </a:p>
          <a:p>
            <a:pPr marL="0" indent="0">
              <a:buNone/>
            </a:pPr>
            <a:r>
              <a:rPr lang="en-US" dirty="0">
                <a:solidFill>
                  <a:srgbClr val="FFFF00"/>
                </a:solidFill>
              </a:rPr>
              <a:t>Abruptly, her husband became the president of the US, out of the blue. It was something she never expected to happen. There were many which supported her, but there were many who weren’t up for it as well. In the early days of the path, there were many hates expressed towards her. She was watched by everyone, which means she would be judged by much more people than before. She was the type of people who states what is on their mind. It was even harder for her. Later, her talks were much more scripted. She felt as if they were not her talks. Life in the White House wasn’t what she wanted for her daughters. She had to change the attire for the butlers as well. During the later years of Obama’s years, they announced about the marriage equality. It was something the world needed. While being the First Lady of the US, she became the exemplary for many young people.</a:t>
            </a:r>
          </a:p>
          <a:p>
            <a:pPr marL="0" indent="0">
              <a:buNone/>
            </a:pPr>
            <a:r>
              <a:rPr lang="en-US" dirty="0">
                <a:solidFill>
                  <a:srgbClr val="FFFF00"/>
                </a:solidFill>
              </a:rPr>
              <a:t>As she explained, her life after moving out of the White House wasn’t going back to the track, she was on before November 2008. It was all about finding the right track for her, like a student finding for the best major after graduating high school, or people finding the right career after finishing their</a:t>
            </a:r>
          </a:p>
          <a:p>
            <a:pPr marL="0" indent="0">
              <a:buNone/>
            </a:pPr>
            <a:r>
              <a:rPr lang="en-US" dirty="0">
                <a:solidFill>
                  <a:srgbClr val="FFFF00"/>
                </a:solidFill>
              </a:rPr>
              <a:t>course in university. Since one phase of her life ended, she had to start a new chapter. Similar to what Bill Gates did after leaving Microsoft. During her 34 cities tour, she shared her experiences with many people and it’s definite she gave most people the strength they needed to continue with their lives.</a:t>
            </a:r>
          </a:p>
          <a:p>
            <a:pPr marL="0" indent="0">
              <a:buNone/>
            </a:pPr>
            <a:endParaRPr lang="en-US" dirty="0">
              <a:solidFill>
                <a:srgbClr val="FFFF00"/>
              </a:solidFill>
            </a:endParaRPr>
          </a:p>
        </p:txBody>
      </p:sp>
    </p:spTree>
    <p:extLst>
      <p:ext uri="{BB962C8B-B14F-4D97-AF65-F5344CB8AC3E}">
        <p14:creationId xmlns:p14="http://schemas.microsoft.com/office/powerpoint/2010/main" val="2598479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26302-FD87-4875-B133-E4747CC063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7956170-4A98-431B-8287-B80366C33314}"/>
              </a:ext>
            </a:extLst>
          </p:cNvPr>
          <p:cNvSpPr>
            <a:spLocks noGrp="1"/>
          </p:cNvSpPr>
          <p:nvPr>
            <p:ph idx="1"/>
          </p:nvPr>
        </p:nvSpPr>
        <p:spPr/>
        <p:txBody>
          <a:bodyPr>
            <a:normAutofit fontScale="62500" lnSpcReduction="20000"/>
          </a:bodyPr>
          <a:lstStyle/>
          <a:p>
            <a:pPr marL="0" indent="0">
              <a:buNone/>
            </a:pPr>
            <a:r>
              <a:rPr lang="en-US" dirty="0">
                <a:solidFill>
                  <a:srgbClr val="FFFF00"/>
                </a:solidFill>
              </a:rPr>
              <a:t>This is about how Michelle Obama became really famous step by step and how he had came through. They also talked about how his families and relatives have tried really hard in the past and how they faced the problems. He and his wife talked about how his childhood was been. Their past has been not that great and there were some sad news for his family. His father had a severe disease which nearly cost his life but he died in a car accident. They were really close to each other and had a great life in the near present. They also helped to their societies and also mentioned about their great stories and the stats. They were really interesting. His wife also replied to the reviewers and people who asked her about their houses, properties and stuff. She also mentioned about the piano that he likes to play a lot and also about their houses and living and gave a tour of their house too.</a:t>
            </a: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195034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55724-0640-4606-9791-1EFD233E82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80A0726-4B0C-411E-9F09-85D95F9C413D}"/>
              </a:ext>
            </a:extLst>
          </p:cNvPr>
          <p:cNvSpPr>
            <a:spLocks noGrp="1"/>
          </p:cNvSpPr>
          <p:nvPr>
            <p:ph idx="1"/>
          </p:nvPr>
        </p:nvSpPr>
        <p:spPr/>
        <p:txBody>
          <a:bodyPr>
            <a:normAutofit fontScale="47500" lnSpcReduction="20000"/>
          </a:bodyPr>
          <a:lstStyle/>
          <a:p>
            <a:pPr marL="0" indent="0">
              <a:buNone/>
            </a:pPr>
            <a:r>
              <a:rPr lang="en-US" dirty="0">
                <a:solidFill>
                  <a:srgbClr val="FFFF00"/>
                </a:solidFill>
              </a:rPr>
              <a:t>Michelle Obama was once an ordinary woman, who went on to live an extraordinary life. In her 2018 memoir Becoming, she documents the highs and lows of her ride, from growing up at 7436 Euclid Avenue in South Side Chicago, to taking up residence at the White House. During her eight years as First Lady, Michelle Obama embodied intelligence, style, grace, beauty, approachability, basically perfection.</a:t>
            </a:r>
          </a:p>
          <a:p>
            <a:pPr marL="0" indent="0">
              <a:buNone/>
            </a:pPr>
            <a:r>
              <a:rPr lang="en-US" dirty="0">
                <a:solidFill>
                  <a:srgbClr val="FFFF00"/>
                </a:solidFill>
              </a:rPr>
              <a:t>Michelle came from a large family in Chicago that loved and cared for her. They provided the space that nourished her ambition and encouraged her to achieve. She describes her nuclear family as a square, and credits their stable foundation for her success. Throughout the memoir Michelle regularly comes back to the importance of family.</a:t>
            </a:r>
          </a:p>
          <a:p>
            <a:pPr marL="0" indent="0">
              <a:buNone/>
            </a:pPr>
            <a:r>
              <a:rPr lang="en-US" dirty="0">
                <a:solidFill>
                  <a:srgbClr val="FFFF00"/>
                </a:solidFill>
              </a:rPr>
              <a:t>Michelle was a curious, smart, and hardworking. When Michelle was one of the few students from the South Side at a new magnet school, she made sure to prove to herself and her peers she belonged. After graduation, she went on to study at Harvard Law School.</a:t>
            </a:r>
          </a:p>
          <a:p>
            <a:pPr marL="0" indent="0">
              <a:buNone/>
            </a:pPr>
            <a:r>
              <a:rPr lang="en-US" dirty="0">
                <a:solidFill>
                  <a:srgbClr val="FFFF00"/>
                </a:solidFill>
              </a:rPr>
              <a:t>She worked at a prestigious corporate law firm because that’s where smart students from Harvard Law School applied to. She kept herself on a conveyer belt that took in smart, ambitious students and spit out foot soldiers for corporate America. While Michelle was traveling down conveyer belt, she was friends with people who deliberately got off the belt, tempted by unknown and exciting paths. No one in her family had ever been on the path. Furthermore, said path lead to financial stability, the kind families in the South Side would relish. During her time at Sidley Austin, Michelle Obama would meet Barack Obama.</a:t>
            </a:r>
          </a:p>
          <a:p>
            <a:pPr marL="0" indent="0">
              <a:buNone/>
            </a:pPr>
            <a:r>
              <a:rPr lang="en-US" dirty="0">
                <a:solidFill>
                  <a:srgbClr val="FFFF00"/>
                </a:solidFill>
              </a:rPr>
              <a:t>Michelle Obama is a role model unlike America has ever seen. As the first African American First Lady, she occupies a role held by 42 white women before her. Her mere existence challenged centuries of popular imagination of what First Ladies look like, and sound like, and dress like.</a:t>
            </a:r>
          </a:p>
          <a:p>
            <a:pPr marL="0" indent="0">
              <a:buNone/>
            </a:pPr>
            <a:endParaRPr lang="en-US" dirty="0">
              <a:solidFill>
                <a:srgbClr val="FFFF00"/>
              </a:solidFill>
            </a:endParaRPr>
          </a:p>
        </p:txBody>
      </p:sp>
    </p:spTree>
    <p:extLst>
      <p:ext uri="{BB962C8B-B14F-4D97-AF65-F5344CB8AC3E}">
        <p14:creationId xmlns:p14="http://schemas.microsoft.com/office/powerpoint/2010/main" val="115111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37F83-86B0-43F5-A207-2F1D78621D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B25B03-87C7-40FF-AE89-762EFAD60B91}"/>
              </a:ext>
            </a:extLst>
          </p:cNvPr>
          <p:cNvSpPr>
            <a:spLocks noGrp="1"/>
          </p:cNvSpPr>
          <p:nvPr>
            <p:ph idx="1"/>
          </p:nvPr>
        </p:nvSpPr>
        <p:spPr/>
        <p:txBody>
          <a:bodyPr>
            <a:normAutofit fontScale="62500" lnSpcReduction="20000"/>
          </a:bodyPr>
          <a:lstStyle/>
          <a:p>
            <a:pPr marL="0" indent="0">
              <a:buNone/>
            </a:pPr>
            <a:r>
              <a:rPr lang="en-US" dirty="0">
                <a:solidFill>
                  <a:srgbClr val="FFFF00"/>
                </a:solidFill>
              </a:rPr>
              <a:t>Michelle </a:t>
            </a:r>
            <a:r>
              <a:rPr lang="en-US" dirty="0" err="1">
                <a:solidFill>
                  <a:srgbClr val="FFFF00"/>
                </a:solidFill>
              </a:rPr>
              <a:t>LaVaughn</a:t>
            </a:r>
            <a:r>
              <a:rPr lang="en-US" dirty="0">
                <a:solidFill>
                  <a:srgbClr val="FFFF00"/>
                </a:solidFill>
              </a:rPr>
              <a:t> Robinson Obama is the wife of the former United States President, Barrack Obama. She is an American Lawyer and author. She is also a mother of two daughter, Malia Ann Obama and Sasha Obama. She was born in Chicago, Illinois, United States of America in January 17, 1964. “Becoming” is a book written by Michelle Obama, is a memoir of her past and life. Described by the author as a deeply personal experience, the book tells us about Michelle’s roots and tells us how she found her own voice and as well as her time in the White House, her public health campaign and also her role as a mother. The book sold 1.4 million copies I its first week, after 15 days, the book became the bestselling book in the U.S for the year 2018. By March 26, 2019, Becoming had sold 10 million copies and became one of the best memoir created. Now it is an American Documentary film and was directed Nadia </a:t>
            </a:r>
            <a:r>
              <a:rPr lang="en-US" dirty="0" err="1">
                <a:solidFill>
                  <a:srgbClr val="FFFF00"/>
                </a:solidFill>
              </a:rPr>
              <a:t>Hellgren</a:t>
            </a:r>
            <a:r>
              <a:rPr lang="en-US" dirty="0">
                <a:solidFill>
                  <a:srgbClr val="FFFF00"/>
                </a:solidFill>
              </a:rPr>
              <a:t>, the film was distributed on Netflix and produced by Higher Ground Production and was released on May 6, 2020.</a:t>
            </a:r>
            <a:br>
              <a:rPr lang="en-US" dirty="0">
                <a:solidFill>
                  <a:srgbClr val="FFFF00"/>
                </a:solidFill>
              </a:rPr>
            </a:br>
            <a:endParaRPr lang="en-US" dirty="0">
              <a:solidFill>
                <a:srgbClr val="FFFF00"/>
              </a:solidFill>
            </a:endParaRPr>
          </a:p>
          <a:p>
            <a:pPr marL="0" indent="0">
              <a:buNone/>
            </a:pPr>
            <a:endParaRPr lang="en-US" dirty="0">
              <a:solidFill>
                <a:srgbClr val="FFFF00"/>
              </a:solidFill>
            </a:endParaRPr>
          </a:p>
        </p:txBody>
      </p:sp>
    </p:spTree>
    <p:extLst>
      <p:ext uri="{BB962C8B-B14F-4D97-AF65-F5344CB8AC3E}">
        <p14:creationId xmlns:p14="http://schemas.microsoft.com/office/powerpoint/2010/main" val="3701330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37F83-86B0-43F5-A207-2F1D78621D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B25B03-87C7-40FF-AE89-762EFAD60B91}"/>
              </a:ext>
            </a:extLst>
          </p:cNvPr>
          <p:cNvSpPr>
            <a:spLocks noGrp="1"/>
          </p:cNvSpPr>
          <p:nvPr>
            <p:ph idx="1"/>
          </p:nvPr>
        </p:nvSpPr>
        <p:spPr/>
        <p:txBody>
          <a:bodyPr>
            <a:normAutofit fontScale="40000" lnSpcReduction="20000"/>
          </a:bodyPr>
          <a:lstStyle/>
          <a:p>
            <a:pPr marL="0" indent="0">
              <a:buNone/>
            </a:pPr>
            <a:r>
              <a:rPr lang="en-US" dirty="0">
                <a:solidFill>
                  <a:srgbClr val="FFFF00"/>
                </a:solidFill>
              </a:rPr>
              <a:t>Michelle Obama Becoming</a:t>
            </a:r>
          </a:p>
          <a:p>
            <a:pPr marL="0" indent="0">
              <a:buNone/>
            </a:pPr>
            <a:r>
              <a:rPr lang="en-US" dirty="0">
                <a:solidFill>
                  <a:srgbClr val="FFFF00"/>
                </a:solidFill>
              </a:rPr>
              <a:t>In a life filled with meaning and accomplishment, Michelle Obama has emerged as one of the most iconic and compelling women of our era. Michelle writes beautifully and paints clear and present pictures of her life; first as a young child then as a young woman and finally a mother and ultimately, as the First Lady of the USA who is married to one of the most inspirational men yet to be seen on the world stage. Her life story has definitely been an interesting and extraordinary one.</a:t>
            </a:r>
          </a:p>
          <a:p>
            <a:pPr marL="0" indent="0">
              <a:buNone/>
            </a:pPr>
            <a:r>
              <a:rPr lang="en-US" dirty="0">
                <a:solidFill>
                  <a:srgbClr val="FFFF00"/>
                </a:solidFill>
              </a:rPr>
              <a:t>Michelle’s book, ‘Becoming’ is a refreshingly honest and fascinating insight into the major decisions, challenge and events in her life. She talks about her childhood and how education was difficult in past days because she was both black and a woman. She grows up thinking of becoming a doctor. So as a young adult, she attended Princeton: she notices undertones of racisms in America there. She changes her mind about being a medical student and was admitted to Harvard Law school. She met Barak Obama there. It amazes me every time that Michelle came from living in a small apartment to working her way to Princeton and Harvard and eventually with her loving husband, Barak Obama in the White House despite all the struggles in her life.</a:t>
            </a:r>
          </a:p>
          <a:p>
            <a:pPr marL="0" indent="0">
              <a:buNone/>
            </a:pPr>
            <a:r>
              <a:rPr lang="en-US" dirty="0">
                <a:solidFill>
                  <a:srgbClr val="FFFF00"/>
                </a:solidFill>
              </a:rPr>
              <a:t>They met, fall in love and get married like any other couples in the world. When Obama was elected as the president of the United States, Michelle provided her husband with titanic support during many dramatic and disturbing events which he had to deal with. But she told us she, herself wouldn’t ever become a politician and I don’t blame her for not wanting to become one.</a:t>
            </a:r>
          </a:p>
          <a:p>
            <a:pPr marL="0" indent="0">
              <a:buNone/>
            </a:pPr>
            <a:r>
              <a:rPr lang="en-US" dirty="0">
                <a:solidFill>
                  <a:srgbClr val="FFFF00"/>
                </a:solidFill>
              </a:rPr>
              <a:t>Even though Michelle never planned to be the first lady of the most powerful country, she got there because destiny decided that and she made her best of it. No matter what position she was, she worked for people and contributed in helping them. She had a historical role as the nation’s first black “first lady” and she undertook it with grace and elegance. Her inspiring story own and encourage women and young adults of all color to be confident with themselves and to dream big and work with a bigger purpose in life. This book is a privileged to take a look into her life. May God bless Michelle and her family! &lt;3</a:t>
            </a:r>
          </a:p>
          <a:p>
            <a:pPr marL="0" indent="0">
              <a:buNone/>
            </a:pPr>
            <a:endParaRPr lang="en-US" dirty="0">
              <a:solidFill>
                <a:srgbClr val="FFFF00"/>
              </a:solidFill>
            </a:endParaRPr>
          </a:p>
        </p:txBody>
      </p:sp>
    </p:spTree>
    <p:extLst>
      <p:ext uri="{BB962C8B-B14F-4D97-AF65-F5344CB8AC3E}">
        <p14:creationId xmlns:p14="http://schemas.microsoft.com/office/powerpoint/2010/main" val="1900031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37F83-86B0-43F5-A207-2F1D78621D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B25B03-87C7-40FF-AE89-762EFAD60B91}"/>
              </a:ext>
            </a:extLst>
          </p:cNvPr>
          <p:cNvSpPr>
            <a:spLocks noGrp="1"/>
          </p:cNvSpPr>
          <p:nvPr>
            <p:ph idx="1"/>
          </p:nvPr>
        </p:nvSpPr>
        <p:spPr/>
        <p:txBody>
          <a:bodyPr>
            <a:normAutofit fontScale="55000" lnSpcReduction="20000"/>
          </a:bodyPr>
          <a:lstStyle/>
          <a:p>
            <a:pPr marL="0" indent="0">
              <a:buNone/>
            </a:pPr>
            <a:r>
              <a:rPr lang="en-US" dirty="0">
                <a:solidFill>
                  <a:srgbClr val="FFFF00"/>
                </a:solidFill>
              </a:rPr>
              <a:t>Michelle </a:t>
            </a:r>
            <a:r>
              <a:rPr lang="en-US" dirty="0" err="1">
                <a:solidFill>
                  <a:srgbClr val="FFFF00"/>
                </a:solidFill>
              </a:rPr>
              <a:t>LaVaughn</a:t>
            </a:r>
            <a:r>
              <a:rPr lang="en-US" dirty="0">
                <a:solidFill>
                  <a:srgbClr val="FFFF00"/>
                </a:solidFill>
              </a:rPr>
              <a:t> Robinson Obama (née Robinson; born January 17, 1964) is an American lawyer and author who was the first lady of the United States from 2009 to 2017. She is married to the 44th President of the United States, Barack Obama. She is the first African-American First Lady of the United States. Raised on the South Side of Chicago, Illinois, Obama is a graduate of Princeton University and Harvard Law School. In her early legal career, she worked at the law firm Sidley Austin where she met Barack Obama. She subsequently worked in non-profits and as the associate dean of Student Services at the University of Chicago as well as the vice president for Community and External Affairs of the University of Chicago Medical Center. Michelle married Barack in 1992, and they have two daughters .</a:t>
            </a:r>
          </a:p>
          <a:p>
            <a:pPr marL="0" indent="0">
              <a:buNone/>
            </a:pPr>
            <a:r>
              <a:rPr lang="en-US" dirty="0">
                <a:solidFill>
                  <a:srgbClr val="FFFF00"/>
                </a:solidFill>
              </a:rPr>
              <a:t>Obama campaigned for her husband's presidential bid throughout 2007 and 2008, delivering a keynote address at the 2008 Democratic National Convention. She returned to speak for him at the 2012 Democratic National Convention. During the 2016 Democratic National Convention, she delivered a speech in support of the Democratic presidential nominee, Hillary Clinton, a former first lady.</a:t>
            </a:r>
          </a:p>
          <a:p>
            <a:pPr marL="0" indent="0">
              <a:buNone/>
            </a:pPr>
            <a:r>
              <a:rPr lang="en-US" dirty="0">
                <a:solidFill>
                  <a:srgbClr val="FFFF00"/>
                </a:solidFill>
              </a:rPr>
              <a:t>As first lady, Obama served as a role model for women and worked as an advocate for poverty awareness, education, nutrition, physical activity, and healthy eating. She supported American designers and was considered a fashion icon</a:t>
            </a:r>
          </a:p>
          <a:p>
            <a:pPr marL="0" indent="0">
              <a:buNone/>
            </a:pPr>
            <a:endParaRPr lang="en-US" dirty="0">
              <a:solidFill>
                <a:srgbClr val="FFFF00"/>
              </a:solidFill>
            </a:endParaRPr>
          </a:p>
        </p:txBody>
      </p:sp>
    </p:spTree>
    <p:extLst>
      <p:ext uri="{BB962C8B-B14F-4D97-AF65-F5344CB8AC3E}">
        <p14:creationId xmlns:p14="http://schemas.microsoft.com/office/powerpoint/2010/main" val="1865175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37F83-86B0-43F5-A207-2F1D78621D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B25B03-87C7-40FF-AE89-762EFAD60B91}"/>
              </a:ext>
            </a:extLst>
          </p:cNvPr>
          <p:cNvSpPr>
            <a:spLocks noGrp="1"/>
          </p:cNvSpPr>
          <p:nvPr>
            <p:ph idx="1"/>
          </p:nvPr>
        </p:nvSpPr>
        <p:spPr/>
        <p:txBody>
          <a:bodyPr>
            <a:normAutofit fontScale="40000" lnSpcReduction="20000"/>
          </a:bodyPr>
          <a:lstStyle/>
          <a:p>
            <a:pPr marL="0" indent="0">
              <a:buNone/>
            </a:pPr>
            <a:r>
              <a:rPr lang="en-US" dirty="0">
                <a:solidFill>
                  <a:srgbClr val="FFFF00"/>
                </a:solidFill>
              </a:rPr>
              <a:t>Michelle Obama (born Jan 17, 1964) was the early African English early woman and this partner of Barrack Obama, this 44th chairman of the United States and the first African American to serve as president. She is also the professional, the former VP of the group and external affairs at the University of Michigan Medical center, the philanthropist. Michelle Obama ( nee Michelle </a:t>
            </a:r>
            <a:r>
              <a:rPr lang="en-US" dirty="0" err="1">
                <a:solidFill>
                  <a:srgbClr val="FFFF00"/>
                </a:solidFill>
              </a:rPr>
              <a:t>LaVaughn</a:t>
            </a:r>
            <a:r>
              <a:rPr lang="en-US" dirty="0">
                <a:solidFill>
                  <a:srgbClr val="FFFF00"/>
                </a:solidFill>
              </a:rPr>
              <a:t> Robison) was the2nd of the two kids of Chicagoans Marian </a:t>
            </a:r>
            <a:r>
              <a:rPr lang="en-US" dirty="0" err="1">
                <a:solidFill>
                  <a:srgbClr val="FFFF00"/>
                </a:solidFill>
              </a:rPr>
              <a:t>Sheilds</a:t>
            </a:r>
            <a:r>
              <a:rPr lang="en-US" dirty="0">
                <a:solidFill>
                  <a:srgbClr val="FFFF00"/>
                </a:solidFill>
              </a:rPr>
              <a:t> Robinson and </a:t>
            </a:r>
            <a:r>
              <a:rPr lang="en-US" dirty="0" err="1">
                <a:solidFill>
                  <a:srgbClr val="FFFF00"/>
                </a:solidFill>
              </a:rPr>
              <a:t>Franser</a:t>
            </a:r>
            <a:r>
              <a:rPr lang="en-US" dirty="0">
                <a:solidFill>
                  <a:srgbClr val="FFFF00"/>
                </a:solidFill>
              </a:rPr>
              <a:t> C Robison </a:t>
            </a:r>
            <a:r>
              <a:rPr lang="en-US" dirty="0" err="1">
                <a:solidFill>
                  <a:srgbClr val="FFFF00"/>
                </a:solidFill>
              </a:rPr>
              <a:t>ççç</a:t>
            </a:r>
            <a:r>
              <a:rPr lang="en-US" dirty="0">
                <a:solidFill>
                  <a:srgbClr val="FFFF00"/>
                </a:solidFill>
              </a:rPr>
              <a:t>. She identifies her parents as crucial first role models in her lifetime, whom she proudly describes as ‘working course’. Her dad, the city pump operator and Democratic precinct officer, went and survived with multiple sclerosis; his weak and crutches did not change his abilities as the house breadwinner. Michelle’s mom remained home with her kids until they reached senior high school. The house lived in a one- bedroom apartment on the upper floor of the brick house on Michigan’s southern side. Those experience room- converted with the divider down the middle- served as Michelle’s room.</a:t>
            </a:r>
          </a:p>
          <a:p>
            <a:pPr marL="0" indent="0">
              <a:buNone/>
            </a:pPr>
            <a:r>
              <a:rPr lang="en-US" dirty="0">
                <a:solidFill>
                  <a:srgbClr val="FFFF00"/>
                </a:solidFill>
              </a:rPr>
              <a:t>Her dad, Fraser C Robinson ||| , perished from complications from his sickness at the walk 1991. She could later tell that although he was the ‘gap in my eye’ and friend Suzanne </a:t>
            </a:r>
            <a:r>
              <a:rPr lang="en-US" dirty="0" err="1">
                <a:solidFill>
                  <a:srgbClr val="FFFF00"/>
                </a:solidFill>
              </a:rPr>
              <a:t>Alele</a:t>
            </a:r>
            <a:r>
              <a:rPr lang="en-US" dirty="0">
                <a:solidFill>
                  <a:srgbClr val="FFFF00"/>
                </a:solidFill>
              </a:rPr>
              <a:t> died from cancer at the moment too, Obama after saying Katie Couric that this failure made her remember her contributions toward world and how great she was influencing the world from her law firm. That was realized as the turning point for Michelle.</a:t>
            </a:r>
          </a:p>
          <a:p>
            <a:pPr marL="0" indent="0">
              <a:buNone/>
            </a:pPr>
            <a:r>
              <a:rPr lang="en-US" dirty="0">
                <a:solidFill>
                  <a:srgbClr val="FFFF00"/>
                </a:solidFill>
              </a:rPr>
              <a:t>AT substituting for the Barrack Obama’s childhood, the history of the Michelle Obama’s house made the example to which most American might aspire, if not concern. Barrack Obama’s general comment of the Michelle in his public comments focused on her parent’s class background, describing Michelle as the result of the conservative family with both middle-class and working class appeal. At Barrack’s telling, Michelle’s dad Fraser Robinson, was the house breadwinner and the ‘city worker’. Her mother, Marian, was a wife who’ managed a busy house filled with passion, laughter, and the critical living lessons’.</a:t>
            </a:r>
          </a:p>
          <a:p>
            <a:pPr marL="0" indent="0">
              <a:buNone/>
            </a:pPr>
            <a:r>
              <a:rPr lang="en-US" dirty="0">
                <a:solidFill>
                  <a:srgbClr val="FFFF00"/>
                </a:solidFill>
              </a:rPr>
              <a:t>Looking at some of the contributions to American during the two terms of the Barrack Obama’s presidency, Michelle Obama concerned herself with the well-being of the thousands of the adults, kids and their families across the nation. Michelle Obama’s strong work ethic, strength of the character, integrity and adherence to strong American rights are the definition of the ‘’First Lady</a:t>
            </a: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2079450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37F83-86B0-43F5-A207-2F1D78621D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B25B03-87C7-40FF-AE89-762EFAD60B91}"/>
              </a:ext>
            </a:extLst>
          </p:cNvPr>
          <p:cNvSpPr>
            <a:spLocks noGrp="1"/>
          </p:cNvSpPr>
          <p:nvPr>
            <p:ph idx="1"/>
          </p:nvPr>
        </p:nvSpPr>
        <p:spPr/>
        <p:txBody>
          <a:bodyPr>
            <a:normAutofit fontScale="40000" lnSpcReduction="20000"/>
          </a:bodyPr>
          <a:lstStyle/>
          <a:p>
            <a:pPr marL="0" indent="0">
              <a:buNone/>
            </a:pPr>
            <a:r>
              <a:rPr lang="en-US" dirty="0">
                <a:solidFill>
                  <a:srgbClr val="FFFF00"/>
                </a:solidFill>
              </a:rPr>
              <a:t>As I said in the last writing essay, everyone is human, there are no exceptions. And Michelle Obama is like, well, any one of us. She’s smart, talented and was the first lady of the entire United States. As she says, “I was living a normal life, and then after one election, my whole life changed”.</a:t>
            </a:r>
          </a:p>
          <a:p>
            <a:pPr marL="0" indent="0">
              <a:buNone/>
            </a:pPr>
            <a:r>
              <a:rPr lang="en-US" dirty="0">
                <a:solidFill>
                  <a:srgbClr val="FFFF00"/>
                </a:solidFill>
              </a:rPr>
              <a:t>In her book and </a:t>
            </a:r>
            <a:r>
              <a:rPr lang="en-US" dirty="0" err="1">
                <a:solidFill>
                  <a:srgbClr val="FFFF00"/>
                </a:solidFill>
              </a:rPr>
              <a:t>netflix</a:t>
            </a:r>
            <a:r>
              <a:rPr lang="en-US" dirty="0">
                <a:solidFill>
                  <a:srgbClr val="FFFF00"/>
                </a:solidFill>
              </a:rPr>
              <a:t> show, Becoming, Michelle Obama told her story, her life story. Its the story of how Michelle met Barack, a lawyer who would then become America’s 44th president and Michelle’s partner for her life. It is the story of how Michelle wanted to help people in this rustling world. It is the story of how Michelle became a regular member in the White House. It is the story of role models that inspire amazing people to become what they are now. It is the story of how a young African-American girl became the first lady of an entire country.</a:t>
            </a:r>
          </a:p>
          <a:p>
            <a:pPr marL="0" indent="0">
              <a:buNone/>
            </a:pPr>
            <a:r>
              <a:rPr lang="en-US" dirty="0">
                <a:solidFill>
                  <a:srgbClr val="FFFF00"/>
                </a:solidFill>
              </a:rPr>
              <a:t>Michelle </a:t>
            </a:r>
            <a:r>
              <a:rPr lang="en-US" dirty="0" err="1">
                <a:solidFill>
                  <a:srgbClr val="FFFF00"/>
                </a:solidFill>
              </a:rPr>
              <a:t>LaVaughn</a:t>
            </a:r>
            <a:r>
              <a:rPr lang="en-US" dirty="0">
                <a:solidFill>
                  <a:srgbClr val="FFFF00"/>
                </a:solidFill>
              </a:rPr>
              <a:t> Robinson Obama is a lawyer and author. She is married to Barack Obama, who was the president of America before Donald Trump. She is the first African-American who had an important role as being the First Lady of the United States. Michelle was born on January 17, 1964, in Chicago, Illinois. She grew up in a small and probably poor </a:t>
            </a:r>
            <a:r>
              <a:rPr lang="en-US" dirty="0" err="1">
                <a:solidFill>
                  <a:srgbClr val="FFFF00"/>
                </a:solidFill>
              </a:rPr>
              <a:t>neighbourhood</a:t>
            </a:r>
            <a:r>
              <a:rPr lang="en-US" dirty="0">
                <a:solidFill>
                  <a:srgbClr val="FFFF00"/>
                </a:solidFill>
              </a:rPr>
              <a:t> where “education can take you far” and “You had nothing, or you had everything”. She had a disabled father, and a mother who understood her. She was that little girl who could play with her dolls alone for an entire day. Storytelling would be the way Michelle would understand the world</a:t>
            </a:r>
            <a:br>
              <a:rPr lang="en-US" dirty="0">
                <a:solidFill>
                  <a:srgbClr val="FFFF00"/>
                </a:solidFill>
              </a:rPr>
            </a:br>
            <a:endParaRPr lang="en-US" dirty="0">
              <a:solidFill>
                <a:srgbClr val="FFFF00"/>
              </a:solidFill>
            </a:endParaRPr>
          </a:p>
          <a:p>
            <a:pPr marL="0" indent="0">
              <a:buNone/>
            </a:pPr>
            <a:r>
              <a:rPr lang="en-US" dirty="0">
                <a:solidFill>
                  <a:srgbClr val="FFFF00"/>
                </a:solidFill>
              </a:rPr>
              <a:t>That is the day that </a:t>
            </a:r>
            <a:r>
              <a:rPr lang="en-US" dirty="0" err="1">
                <a:solidFill>
                  <a:srgbClr val="FFFF00"/>
                </a:solidFill>
              </a:rPr>
              <a:t>machelle</a:t>
            </a:r>
            <a:r>
              <a:rPr lang="en-US" dirty="0">
                <a:solidFill>
                  <a:srgbClr val="FFFF00"/>
                </a:solidFill>
              </a:rPr>
              <a:t> and </a:t>
            </a:r>
            <a:r>
              <a:rPr lang="en-US" dirty="0" err="1">
                <a:solidFill>
                  <a:srgbClr val="FFFF00"/>
                </a:solidFill>
              </a:rPr>
              <a:t>obama</a:t>
            </a:r>
            <a:r>
              <a:rPr lang="en-US" dirty="0">
                <a:solidFill>
                  <a:srgbClr val="FFFF00"/>
                </a:solidFill>
              </a:rPr>
              <a:t> got to leave the White house and got to start the life again, and </a:t>
            </a:r>
            <a:r>
              <a:rPr lang="en-US" dirty="0" err="1">
                <a:solidFill>
                  <a:srgbClr val="FFFF00"/>
                </a:solidFill>
              </a:rPr>
              <a:t>evereyone</a:t>
            </a:r>
            <a:r>
              <a:rPr lang="en-US" dirty="0">
                <a:solidFill>
                  <a:srgbClr val="FFFF00"/>
                </a:solidFill>
              </a:rPr>
              <a:t> in united states doesn’t want </a:t>
            </a:r>
            <a:r>
              <a:rPr lang="en-US" dirty="0" err="1">
                <a:solidFill>
                  <a:srgbClr val="FFFF00"/>
                </a:solidFill>
              </a:rPr>
              <a:t>tshe</a:t>
            </a:r>
            <a:r>
              <a:rPr lang="en-US" dirty="0">
                <a:solidFill>
                  <a:srgbClr val="FFFF00"/>
                </a:solidFill>
              </a:rPr>
              <a:t> to leave as a presidents and she have got lots of interview about her life and everyone is being interested that to go to the community event to let people to know more and enjoy again. The Clip starts with Michelle Obama listening to music on the car. The music she chooses depends on her mood on each day  </a:t>
            </a:r>
          </a:p>
          <a:p>
            <a:pPr marL="0" indent="0">
              <a:buNone/>
            </a:pPr>
            <a:endParaRPr lang="en-US" dirty="0">
              <a:solidFill>
                <a:srgbClr val="FFFF00"/>
              </a:solidFill>
            </a:endParaRPr>
          </a:p>
        </p:txBody>
      </p:sp>
    </p:spTree>
    <p:extLst>
      <p:ext uri="{BB962C8B-B14F-4D97-AF65-F5344CB8AC3E}">
        <p14:creationId xmlns:p14="http://schemas.microsoft.com/office/powerpoint/2010/main" val="1775042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37F83-86B0-43F5-A207-2F1D78621D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B25B03-87C7-40FF-AE89-762EFAD60B91}"/>
              </a:ext>
            </a:extLst>
          </p:cNvPr>
          <p:cNvSpPr>
            <a:spLocks noGrp="1"/>
          </p:cNvSpPr>
          <p:nvPr>
            <p:ph idx="1"/>
          </p:nvPr>
        </p:nvSpPr>
        <p:spPr/>
        <p:txBody>
          <a:bodyPr>
            <a:normAutofit fontScale="47500" lnSpcReduction="20000"/>
          </a:bodyPr>
          <a:lstStyle/>
          <a:p>
            <a:pPr marL="0" indent="0">
              <a:buNone/>
            </a:pPr>
            <a:r>
              <a:rPr lang="en-US" dirty="0">
                <a:solidFill>
                  <a:srgbClr val="FFFF00"/>
                </a:solidFill>
              </a:rPr>
              <a:t>This book was about the US’s first Lady Michelle Obama published in 2018. Described by the author as a deeply personal experience, the book talk about her roots and how she found her voice, as well as her time in the White House, her public health campaign, and her role as a mother. When she was young there was a big problem between black and white people. Black people including her were segregated. Even a white girl’s parents were frightened that Michelle and their daughter are friends.</a:t>
            </a:r>
          </a:p>
          <a:p>
            <a:pPr marL="0" indent="0">
              <a:buNone/>
            </a:pPr>
            <a:r>
              <a:rPr lang="en-US" dirty="0">
                <a:solidFill>
                  <a:srgbClr val="FFFF00"/>
                </a:solidFill>
              </a:rPr>
              <a:t>Her full name was Michelle </a:t>
            </a:r>
            <a:r>
              <a:rPr lang="en-US" dirty="0" err="1">
                <a:solidFill>
                  <a:srgbClr val="FFFF00"/>
                </a:solidFill>
              </a:rPr>
              <a:t>LaVaughn</a:t>
            </a:r>
            <a:r>
              <a:rPr lang="en-US" dirty="0">
                <a:solidFill>
                  <a:srgbClr val="FFFF00"/>
                </a:solidFill>
              </a:rPr>
              <a:t> Robinson Obama. She is an American lawyer and author who was the first lady of the United States from 2009 to 2017. She married to the 44th president of US, Barrack Obama. She attended Princeton University and got a bachelor of arts degree. Her children were Malia Ann Obama and Sasha </a:t>
            </a:r>
            <a:r>
              <a:rPr lang="en-US" dirty="0" err="1">
                <a:solidFill>
                  <a:srgbClr val="FFFF00"/>
                </a:solidFill>
              </a:rPr>
              <a:t>obama</a:t>
            </a:r>
            <a:r>
              <a:rPr lang="en-US" dirty="0">
                <a:solidFill>
                  <a:srgbClr val="FFFF00"/>
                </a:solidFill>
              </a:rPr>
              <a:t>. At October 3, 1992 she got married with Barrack Obama. Her parents were Fraser Robinson III and Marian Shields. The Becoming book explains about all her experiences of being the president’s wife, being segregated by the whites and her experiences at the court.</a:t>
            </a:r>
          </a:p>
          <a:p>
            <a:pPr marL="0" indent="0">
              <a:buNone/>
            </a:pPr>
            <a:r>
              <a:rPr lang="en-US" dirty="0">
                <a:solidFill>
                  <a:srgbClr val="FFFF00"/>
                </a:solidFill>
              </a:rPr>
              <a:t>She comes across as a powerful but very humble and friendly first lady. No one as a first lady has done so far for her country ever before. To be straight honest she is far better than Melania Trump. Michelle </a:t>
            </a:r>
            <a:r>
              <a:rPr lang="en-US" dirty="0" err="1">
                <a:solidFill>
                  <a:srgbClr val="FFFF00"/>
                </a:solidFill>
              </a:rPr>
              <a:t>Levon</a:t>
            </a:r>
            <a:r>
              <a:rPr lang="en-US" dirty="0">
                <a:solidFill>
                  <a:srgbClr val="FFFF00"/>
                </a:solidFill>
              </a:rPr>
              <a:t> </a:t>
            </a:r>
            <a:r>
              <a:rPr lang="en-US" dirty="0" err="1">
                <a:solidFill>
                  <a:srgbClr val="FFFF00"/>
                </a:solidFill>
              </a:rPr>
              <a:t>Robninson</a:t>
            </a:r>
            <a:r>
              <a:rPr lang="en-US" dirty="0">
                <a:solidFill>
                  <a:srgbClr val="FFFF00"/>
                </a:solidFill>
              </a:rPr>
              <a:t> grew up in southern side of Chicago where it was most of African American's live. Her family was a middle working class. She lived with her dad who was a shift worker and her mom who left her job to take care of her and her brother </a:t>
            </a:r>
            <a:r>
              <a:rPr lang="en-US" dirty="0" err="1">
                <a:solidFill>
                  <a:srgbClr val="FFFF00"/>
                </a:solidFill>
              </a:rPr>
              <a:t>Craig.They</a:t>
            </a:r>
            <a:r>
              <a:rPr lang="en-US" dirty="0">
                <a:solidFill>
                  <a:srgbClr val="FFFF00"/>
                </a:solidFill>
              </a:rPr>
              <a:t> lived in a small apartment her aunt owned. Michell loves her family very much. And she never disappoints them so she worked very hard at school. She was the brightest student in class because she dreamt of going to Princeton university. After finishing high school, she was told by her guidance </a:t>
            </a:r>
            <a:r>
              <a:rPr lang="en-US" dirty="0" err="1">
                <a:solidFill>
                  <a:srgbClr val="FFFF00"/>
                </a:solidFill>
              </a:rPr>
              <a:t>Counceller</a:t>
            </a:r>
            <a:r>
              <a:rPr lang="en-US" dirty="0">
                <a:solidFill>
                  <a:srgbClr val="FFFF00"/>
                </a:solidFill>
              </a:rPr>
              <a:t> that she was dreaming too high. But this has not stop her from going there. Instead she went to other assistance counselor and got her recommendation for the college. Life was hard for her. Michelle went to Princeton then got to Harvard law school. She had no tuition for the entrance exam.</a:t>
            </a:r>
          </a:p>
          <a:p>
            <a:pPr marL="0" indent="0">
              <a:buNone/>
            </a:pPr>
            <a:endParaRPr lang="en-US" dirty="0">
              <a:solidFill>
                <a:srgbClr val="FFFF00"/>
              </a:solidFill>
            </a:endParaRPr>
          </a:p>
        </p:txBody>
      </p:sp>
    </p:spTree>
    <p:extLst>
      <p:ext uri="{BB962C8B-B14F-4D97-AF65-F5344CB8AC3E}">
        <p14:creationId xmlns:p14="http://schemas.microsoft.com/office/powerpoint/2010/main" val="863002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37F83-86B0-43F5-A207-2F1D78621D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B25B03-87C7-40FF-AE89-762EFAD60B91}"/>
              </a:ext>
            </a:extLst>
          </p:cNvPr>
          <p:cNvSpPr>
            <a:spLocks noGrp="1"/>
          </p:cNvSpPr>
          <p:nvPr>
            <p:ph idx="1"/>
          </p:nvPr>
        </p:nvSpPr>
        <p:spPr/>
        <p:txBody>
          <a:bodyPr>
            <a:normAutofit fontScale="40000" lnSpcReduction="20000"/>
          </a:bodyPr>
          <a:lstStyle/>
          <a:p>
            <a:pPr marL="0" indent="0">
              <a:buNone/>
            </a:pPr>
            <a:r>
              <a:rPr lang="en-US" dirty="0">
                <a:solidFill>
                  <a:srgbClr val="FFFF00"/>
                </a:solidFill>
              </a:rPr>
              <a:t>Michelle Obama was the wife of the 44th President of the United States, Barack Obama. She is from South side of Chicago. She is the first African-American First Lady of the United States. She usually like to listen to music in the car. She wrote a book called “Becoming”. She has 2 daughters named Sasha and Malia. She taught her daughters to be respectful. And she said that she is not raising kids who don’t know how to make a bed. Her father was Fraser Robinson III and her mother were Marian Shields.</a:t>
            </a:r>
          </a:p>
          <a:p>
            <a:pPr marL="0" indent="0">
              <a:buNone/>
            </a:pPr>
            <a:r>
              <a:rPr lang="en-US" dirty="0">
                <a:solidFill>
                  <a:srgbClr val="FFFF00"/>
                </a:solidFill>
              </a:rPr>
              <a:t>Her big brother Craig Robinson was her first crush. She joked about her brother a lot. When Michelle Obama think about something it is all about curiosity and energy. What she experiences is the power of gathering. It’s the set of experience. She craves some interaction with younger people. She was an A+ student and a senior treasurer at high school. She was one of the handful of minority student. She ended up going to Princeton. But then, she changed to Princeton to Harvard. For Michelle, she never feels invisible because of her parents who always makes her stay visible. She has high expectation of young people. Her grandfather was </a:t>
            </a:r>
            <a:r>
              <a:rPr lang="en-US" dirty="0" err="1">
                <a:solidFill>
                  <a:srgbClr val="FFFF00"/>
                </a:solidFill>
              </a:rPr>
              <a:t>Danti</a:t>
            </a:r>
            <a:r>
              <a:rPr lang="en-US" dirty="0">
                <a:solidFill>
                  <a:srgbClr val="FFFF00"/>
                </a:solidFill>
              </a:rPr>
              <a:t>, and he expected her to be great. He lived his life with darkness. That experience makes him feel bad and makes him push Michelle and others family members better.</a:t>
            </a:r>
          </a:p>
          <a:p>
            <a:pPr marL="0" indent="0">
              <a:buNone/>
            </a:pPr>
            <a:r>
              <a:rPr lang="en-US" dirty="0">
                <a:solidFill>
                  <a:srgbClr val="FFFF00"/>
                </a:solidFill>
              </a:rPr>
              <a:t>When she was young, she faced lots of racism. One of her roommates move out because her mother found out she was black and think she is going to harm them. And she wasn’t prepared for it. Her relationship with Barack was all about partnership. Th thing that change it is the birth of her children. She wasn’t ready for it. She was very affective in the campaign. When Barack and her became president, they suffer through a lot of racism and bad comments. Then, she stops talking freely. She likes to play piano and she always play everything over and over again until it gets perfect. She tells people to focus on stat not story. Her grandfather and grandmother were barrage. She accepts that she is also the decedents of slave. She said she want to keep working with young people. She has a rare experience and she want to share it with each other. She believes that there is still a next chapter waiting for her in her life</a:t>
            </a:r>
          </a:p>
        </p:txBody>
      </p:sp>
    </p:spTree>
    <p:extLst>
      <p:ext uri="{BB962C8B-B14F-4D97-AF65-F5344CB8AC3E}">
        <p14:creationId xmlns:p14="http://schemas.microsoft.com/office/powerpoint/2010/main" val="364724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09621-478C-40A6-9DD5-2AAE8CDF4B4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C10090A-CECE-4040-8F4F-54801C4B5792}"/>
              </a:ext>
            </a:extLst>
          </p:cNvPr>
          <p:cNvSpPr>
            <a:spLocks noGrp="1"/>
          </p:cNvSpPr>
          <p:nvPr>
            <p:ph idx="1"/>
          </p:nvPr>
        </p:nvSpPr>
        <p:spPr/>
        <p:txBody>
          <a:bodyPr>
            <a:normAutofit fontScale="70000" lnSpcReduction="20000"/>
          </a:bodyPr>
          <a:lstStyle/>
          <a:p>
            <a:pPr marL="0" indent="0">
              <a:buNone/>
            </a:pPr>
            <a:r>
              <a:rPr lang="en-US" dirty="0">
                <a:solidFill>
                  <a:srgbClr val="FFFF00"/>
                </a:solidFill>
              </a:rPr>
              <a:t>She comes across as a powerful but very humble and friendly first </a:t>
            </a:r>
            <a:r>
              <a:rPr lang="en-US" dirty="0" err="1">
                <a:solidFill>
                  <a:srgbClr val="FFFF00"/>
                </a:solidFill>
              </a:rPr>
              <a:t>lady.No</a:t>
            </a:r>
            <a:r>
              <a:rPr lang="en-US" dirty="0">
                <a:solidFill>
                  <a:srgbClr val="FFFF00"/>
                </a:solidFill>
              </a:rPr>
              <a:t> one as a first lady has done so far for her country ever before. To be straight honest she is far better than Melania </a:t>
            </a:r>
            <a:r>
              <a:rPr lang="en-US" dirty="0" err="1">
                <a:solidFill>
                  <a:srgbClr val="FFFF00"/>
                </a:solidFill>
              </a:rPr>
              <a:t>Trump.Michelle</a:t>
            </a:r>
            <a:r>
              <a:rPr lang="en-US" dirty="0">
                <a:solidFill>
                  <a:srgbClr val="FFFF00"/>
                </a:solidFill>
              </a:rPr>
              <a:t> </a:t>
            </a:r>
            <a:r>
              <a:rPr lang="en-US" dirty="0" err="1">
                <a:solidFill>
                  <a:srgbClr val="FFFF00"/>
                </a:solidFill>
              </a:rPr>
              <a:t>Levon</a:t>
            </a:r>
            <a:r>
              <a:rPr lang="en-US" dirty="0">
                <a:solidFill>
                  <a:srgbClr val="FFFF00"/>
                </a:solidFill>
              </a:rPr>
              <a:t> </a:t>
            </a:r>
            <a:r>
              <a:rPr lang="en-US" dirty="0" err="1">
                <a:solidFill>
                  <a:srgbClr val="FFFF00"/>
                </a:solidFill>
              </a:rPr>
              <a:t>Robninson</a:t>
            </a:r>
            <a:r>
              <a:rPr lang="en-US" dirty="0">
                <a:solidFill>
                  <a:srgbClr val="FFFF00"/>
                </a:solidFill>
              </a:rPr>
              <a:t> grew up in southern side of Chicago where it was most of </a:t>
            </a:r>
            <a:r>
              <a:rPr lang="en-US" dirty="0" err="1">
                <a:solidFill>
                  <a:srgbClr val="FFFF00"/>
                </a:solidFill>
              </a:rPr>
              <a:t>african</a:t>
            </a:r>
            <a:r>
              <a:rPr lang="en-US" dirty="0">
                <a:solidFill>
                  <a:srgbClr val="FFFF00"/>
                </a:solidFill>
              </a:rPr>
              <a:t> </a:t>
            </a:r>
            <a:r>
              <a:rPr lang="en-US" dirty="0" err="1">
                <a:solidFill>
                  <a:srgbClr val="FFFF00"/>
                </a:solidFill>
              </a:rPr>
              <a:t>americans</a:t>
            </a:r>
            <a:r>
              <a:rPr lang="en-US" dirty="0">
                <a:solidFill>
                  <a:srgbClr val="FFFF00"/>
                </a:solidFill>
              </a:rPr>
              <a:t> live. Her family was a middle working </a:t>
            </a:r>
            <a:r>
              <a:rPr lang="en-US" dirty="0" err="1">
                <a:solidFill>
                  <a:srgbClr val="FFFF00"/>
                </a:solidFill>
              </a:rPr>
              <a:t>class.She</a:t>
            </a:r>
            <a:r>
              <a:rPr lang="en-US" dirty="0">
                <a:solidFill>
                  <a:srgbClr val="FFFF00"/>
                </a:solidFill>
              </a:rPr>
              <a:t> lived with her dad who was a shift worker and her mom who left her job to take care of her and her brother </a:t>
            </a:r>
            <a:r>
              <a:rPr lang="en-US" dirty="0" err="1">
                <a:solidFill>
                  <a:srgbClr val="FFFF00"/>
                </a:solidFill>
              </a:rPr>
              <a:t>Craig.They</a:t>
            </a:r>
            <a:r>
              <a:rPr lang="en-US" dirty="0">
                <a:solidFill>
                  <a:srgbClr val="FFFF00"/>
                </a:solidFill>
              </a:rPr>
              <a:t> lived bin a small apartment her aunt owned. Michell loves her family very </a:t>
            </a:r>
            <a:r>
              <a:rPr lang="en-US" dirty="0" err="1">
                <a:solidFill>
                  <a:srgbClr val="FFFF00"/>
                </a:solidFill>
              </a:rPr>
              <a:t>much.And</a:t>
            </a:r>
            <a:r>
              <a:rPr lang="en-US" dirty="0">
                <a:solidFill>
                  <a:srgbClr val="FFFF00"/>
                </a:solidFill>
              </a:rPr>
              <a:t> she never </a:t>
            </a:r>
            <a:r>
              <a:rPr lang="en-US" dirty="0" err="1">
                <a:solidFill>
                  <a:srgbClr val="FFFF00"/>
                </a:solidFill>
              </a:rPr>
              <a:t>dissapoints</a:t>
            </a:r>
            <a:r>
              <a:rPr lang="en-US" dirty="0">
                <a:solidFill>
                  <a:srgbClr val="FFFF00"/>
                </a:solidFill>
              </a:rPr>
              <a:t> them so she worked very hard at </a:t>
            </a:r>
            <a:r>
              <a:rPr lang="en-US" dirty="0" err="1">
                <a:solidFill>
                  <a:srgbClr val="FFFF00"/>
                </a:solidFill>
              </a:rPr>
              <a:t>school.She</a:t>
            </a:r>
            <a:r>
              <a:rPr lang="en-US" dirty="0">
                <a:solidFill>
                  <a:srgbClr val="FFFF00"/>
                </a:solidFill>
              </a:rPr>
              <a:t> was the brightest student in class because she dreamt of going to </a:t>
            </a:r>
            <a:r>
              <a:rPr lang="en-US" dirty="0" err="1">
                <a:solidFill>
                  <a:srgbClr val="FFFF00"/>
                </a:solidFill>
              </a:rPr>
              <a:t>princeton</a:t>
            </a:r>
            <a:r>
              <a:rPr lang="en-US" dirty="0">
                <a:solidFill>
                  <a:srgbClr val="FFFF00"/>
                </a:solidFill>
              </a:rPr>
              <a:t> </a:t>
            </a:r>
            <a:r>
              <a:rPr lang="en-US" dirty="0" err="1">
                <a:solidFill>
                  <a:srgbClr val="FFFF00"/>
                </a:solidFill>
              </a:rPr>
              <a:t>university.After</a:t>
            </a:r>
            <a:r>
              <a:rPr lang="en-US" dirty="0">
                <a:solidFill>
                  <a:srgbClr val="FFFF00"/>
                </a:solidFill>
              </a:rPr>
              <a:t> finishing </a:t>
            </a:r>
            <a:r>
              <a:rPr lang="en-US" dirty="0" err="1">
                <a:solidFill>
                  <a:srgbClr val="FFFF00"/>
                </a:solidFill>
              </a:rPr>
              <a:t>highschool</a:t>
            </a:r>
            <a:r>
              <a:rPr lang="en-US" dirty="0">
                <a:solidFill>
                  <a:srgbClr val="FFFF00"/>
                </a:solidFill>
              </a:rPr>
              <a:t> she was told by her </a:t>
            </a:r>
            <a:r>
              <a:rPr lang="en-US" dirty="0" err="1">
                <a:solidFill>
                  <a:srgbClr val="FFFF00"/>
                </a:solidFill>
              </a:rPr>
              <a:t>guidence</a:t>
            </a:r>
            <a:r>
              <a:rPr lang="en-US" dirty="0">
                <a:solidFill>
                  <a:srgbClr val="FFFF00"/>
                </a:solidFill>
              </a:rPr>
              <a:t> </a:t>
            </a:r>
            <a:r>
              <a:rPr lang="en-US" dirty="0" err="1">
                <a:solidFill>
                  <a:srgbClr val="FFFF00"/>
                </a:solidFill>
              </a:rPr>
              <a:t>councellor</a:t>
            </a:r>
            <a:r>
              <a:rPr lang="en-US" dirty="0">
                <a:solidFill>
                  <a:srgbClr val="FFFF00"/>
                </a:solidFill>
              </a:rPr>
              <a:t> that she was dreaming too </a:t>
            </a:r>
            <a:r>
              <a:rPr lang="en-US" dirty="0" err="1">
                <a:solidFill>
                  <a:srgbClr val="FFFF00"/>
                </a:solidFill>
              </a:rPr>
              <a:t>high.But</a:t>
            </a:r>
            <a:r>
              <a:rPr lang="en-US" dirty="0">
                <a:solidFill>
                  <a:srgbClr val="FFFF00"/>
                </a:solidFill>
              </a:rPr>
              <a:t> this has not stop her from going there. </a:t>
            </a:r>
            <a:r>
              <a:rPr lang="en-US" dirty="0" err="1">
                <a:solidFill>
                  <a:srgbClr val="FFFF00"/>
                </a:solidFill>
              </a:rPr>
              <a:t>Insted</a:t>
            </a:r>
            <a:r>
              <a:rPr lang="en-US" dirty="0">
                <a:solidFill>
                  <a:srgbClr val="FFFF00"/>
                </a:solidFill>
              </a:rPr>
              <a:t> she went to other assistance </a:t>
            </a:r>
            <a:r>
              <a:rPr lang="en-US" dirty="0" err="1">
                <a:solidFill>
                  <a:srgbClr val="FFFF00"/>
                </a:solidFill>
              </a:rPr>
              <a:t>councellor</a:t>
            </a:r>
            <a:r>
              <a:rPr lang="en-US" dirty="0">
                <a:solidFill>
                  <a:srgbClr val="FFFF00"/>
                </a:solidFill>
              </a:rPr>
              <a:t> and got her </a:t>
            </a:r>
            <a:r>
              <a:rPr lang="en-US" dirty="0" err="1">
                <a:solidFill>
                  <a:srgbClr val="FFFF00"/>
                </a:solidFill>
              </a:rPr>
              <a:t>recomendation</a:t>
            </a:r>
            <a:r>
              <a:rPr lang="en-US" dirty="0">
                <a:solidFill>
                  <a:srgbClr val="FFFF00"/>
                </a:solidFill>
              </a:rPr>
              <a:t> for the </a:t>
            </a:r>
            <a:r>
              <a:rPr lang="en-US" dirty="0" err="1">
                <a:solidFill>
                  <a:srgbClr val="FFFF00"/>
                </a:solidFill>
              </a:rPr>
              <a:t>colledge</a:t>
            </a:r>
            <a:r>
              <a:rPr lang="en-US" dirty="0">
                <a:solidFill>
                  <a:srgbClr val="FFFF00"/>
                </a:solidFill>
              </a:rPr>
              <a:t>. Life was hard for her. </a:t>
            </a:r>
            <a:r>
              <a:rPr lang="en-US" dirty="0" err="1">
                <a:solidFill>
                  <a:srgbClr val="FFFF00"/>
                </a:solidFill>
              </a:rPr>
              <a:t>Michella</a:t>
            </a:r>
            <a:r>
              <a:rPr lang="en-US" dirty="0">
                <a:solidFill>
                  <a:srgbClr val="FFFF00"/>
                </a:solidFill>
              </a:rPr>
              <a:t> went to Princeton then got to Harvard law school. She had no </a:t>
            </a:r>
            <a:r>
              <a:rPr lang="en-US" dirty="0" err="1">
                <a:solidFill>
                  <a:srgbClr val="FFFF00"/>
                </a:solidFill>
              </a:rPr>
              <a:t>tution</a:t>
            </a:r>
            <a:r>
              <a:rPr lang="en-US" dirty="0">
                <a:solidFill>
                  <a:srgbClr val="FFFF00"/>
                </a:solidFill>
              </a:rPr>
              <a:t> for the entrance exam. </a:t>
            </a:r>
          </a:p>
        </p:txBody>
      </p:sp>
    </p:spTree>
    <p:extLst>
      <p:ext uri="{BB962C8B-B14F-4D97-AF65-F5344CB8AC3E}">
        <p14:creationId xmlns:p14="http://schemas.microsoft.com/office/powerpoint/2010/main" val="2403382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70000" lnSpcReduction="20000"/>
          </a:bodyPr>
          <a:lstStyle/>
          <a:p>
            <a:pPr marL="0" indent="0">
              <a:buNone/>
            </a:pPr>
            <a:r>
              <a:rPr lang="en-US" dirty="0">
                <a:solidFill>
                  <a:srgbClr val="FFFF00"/>
                </a:solidFill>
              </a:rPr>
              <a:t>She comes across as a powerful but very humble and friendly first lady. No one as a first lady has done so far for her country ever before. To be straight honest she is far better than Melania </a:t>
            </a:r>
            <a:r>
              <a:rPr lang="en-US" dirty="0" err="1">
                <a:solidFill>
                  <a:srgbClr val="FFFF00"/>
                </a:solidFill>
              </a:rPr>
              <a:t>Trump.Michelle</a:t>
            </a:r>
            <a:r>
              <a:rPr lang="en-US" dirty="0">
                <a:solidFill>
                  <a:srgbClr val="FFFF00"/>
                </a:solidFill>
              </a:rPr>
              <a:t> </a:t>
            </a:r>
            <a:r>
              <a:rPr lang="en-US" dirty="0" err="1">
                <a:solidFill>
                  <a:srgbClr val="FFFF00"/>
                </a:solidFill>
              </a:rPr>
              <a:t>Levon</a:t>
            </a:r>
            <a:r>
              <a:rPr lang="en-US" dirty="0">
                <a:solidFill>
                  <a:srgbClr val="FFFF00"/>
                </a:solidFill>
              </a:rPr>
              <a:t> Robinsons grew up in southern side of Chicago where it was most of African Americans live. Her family was a middle working class. She lived with her dad who was a shift worker and her mom who left her job to take care of her and her brother Craig. They lived in a small apartment her aunt owned. Michell loves her family very much. And she never disappoints them so she worked very hard at school. She was the brightest student in class because she dreamt of going to Princeton university. After finishing high school, she was told by her guidance counselor that she was dreaming too high. But this has not stop her from going there. Instead she went to other assistance counselor and got her recommendation for the college. Life was hard for her. </a:t>
            </a:r>
            <a:r>
              <a:rPr lang="en-US" dirty="0" err="1">
                <a:solidFill>
                  <a:srgbClr val="FFFF00"/>
                </a:solidFill>
              </a:rPr>
              <a:t>Michella</a:t>
            </a:r>
            <a:r>
              <a:rPr lang="en-US" dirty="0">
                <a:solidFill>
                  <a:srgbClr val="FFFF00"/>
                </a:solidFill>
              </a:rPr>
              <a:t> went to Princeton then got to Harvard law school. She had no tuition for the entrance exam. </a:t>
            </a:r>
          </a:p>
        </p:txBody>
      </p:sp>
    </p:spTree>
    <p:extLst>
      <p:ext uri="{BB962C8B-B14F-4D97-AF65-F5344CB8AC3E}">
        <p14:creationId xmlns:p14="http://schemas.microsoft.com/office/powerpoint/2010/main" val="1877075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32500" lnSpcReduction="20000"/>
          </a:bodyPr>
          <a:lstStyle/>
          <a:p>
            <a:pPr marL="0" indent="0">
              <a:buNone/>
            </a:pPr>
            <a:r>
              <a:rPr lang="en-US" dirty="0">
                <a:solidFill>
                  <a:srgbClr val="FFFF00"/>
                </a:solidFill>
              </a:rPr>
              <a:t>Michelle Obama is great and inspirational lady. Many people have been inspired and have desired to be successful. She was the first African-American first lady of America. I want to write about her before she became the first lady or before she was known. She looked very different before and after she was known around the world. She was born in Chicago and she was a very smart, intelligent, talented and able student. She had a good and stable childhood. But she had been bullied by some racist people because of her skin </a:t>
            </a:r>
            <a:r>
              <a:rPr lang="en-US" dirty="0" err="1">
                <a:solidFill>
                  <a:srgbClr val="FFFF00"/>
                </a:solidFill>
              </a:rPr>
              <a:t>colour</a:t>
            </a:r>
            <a:r>
              <a:rPr lang="en-US" dirty="0">
                <a:solidFill>
                  <a:srgbClr val="FFFF00"/>
                </a:solidFill>
              </a:rPr>
              <a:t>. She was out-stander in her school but racism and bullies made her have depression and maybe some fatigue. But that all changed when she found Barrack Obama the 44th president of America. Michelle Obama served as a role model for women and worked as an advocate for poverty awareness, education, nutrition, physical activity, and healthy eating. I think she is really kind and funny in my opinion. She have been a influence for many teenagers. I believe or hope that she will always be a good and ingenuity like the person she is. I hope she can end racism because it is really bad and awful. And people that are black doesn’t have any chances in America to show what they can do which is really unfair and also can cause depression and suicides.</a:t>
            </a:r>
          </a:p>
          <a:p>
            <a:pPr marL="0" indent="0">
              <a:buNone/>
            </a:pPr>
            <a:r>
              <a:rPr lang="en-US" dirty="0">
                <a:solidFill>
                  <a:srgbClr val="FFFF00"/>
                </a:solidFill>
              </a:rPr>
              <a:t>Becoming. We don’t know what we’ll become in our life. It applies to Michelle Obama as well. She was just a little girl born in South side of Chicago, never expected herself to become the First Lady of the United States. When she was little, things were hard for </a:t>
            </a:r>
            <a:r>
              <a:rPr lang="en-US" dirty="0" err="1">
                <a:solidFill>
                  <a:srgbClr val="FFFF00"/>
                </a:solidFill>
              </a:rPr>
              <a:t>coloured</a:t>
            </a:r>
            <a:r>
              <a:rPr lang="en-US" dirty="0">
                <a:solidFill>
                  <a:srgbClr val="FFFF00"/>
                </a:solidFill>
              </a:rPr>
              <a:t> people. The white people would move our if they moved to the </a:t>
            </a:r>
            <a:r>
              <a:rPr lang="en-US" dirty="0" err="1">
                <a:solidFill>
                  <a:srgbClr val="FFFF00"/>
                </a:solidFill>
              </a:rPr>
              <a:t>neighbourhood</a:t>
            </a:r>
            <a:r>
              <a:rPr lang="en-US" dirty="0">
                <a:solidFill>
                  <a:srgbClr val="FFFF00"/>
                </a:solidFill>
              </a:rPr>
              <a:t>. However, thanks to her parents, she had never felt invisible. Back when she was in college, a roommate moved out. What was the reason? Her mom was terrified of her daughter staying with a </a:t>
            </a:r>
            <a:r>
              <a:rPr lang="en-US" dirty="0" err="1">
                <a:solidFill>
                  <a:srgbClr val="FFFF00"/>
                </a:solidFill>
              </a:rPr>
              <a:t>coloured</a:t>
            </a:r>
            <a:r>
              <a:rPr lang="en-US" dirty="0">
                <a:solidFill>
                  <a:srgbClr val="FFFF00"/>
                </a:solidFill>
              </a:rPr>
              <a:t> girl. With those in account, she really might have no idea her husband would become the president of the United States. She is feisty, she is wise. She strives hard for what she wants. The counsellor told her clearly that she wasn’t the Princeton type. Inversely, she proved the counsellor wrong by getting admitted to Princeton. Later in life, she met her love of the life, Barack Obama. She was a lawyer when she met him and continued to be one after their marriage. Unfortunately, it became impossible when her daughters came. When they went to a marital counselling, she learnt something supreme for her life. “I should take care of me”. Yes, we need to take care of ourselves in our lives. If we don’t, who else would? From this point on, instead of blaming people, she started looking after herself.</a:t>
            </a:r>
          </a:p>
          <a:p>
            <a:pPr marL="0" indent="0">
              <a:buNone/>
            </a:pPr>
            <a:r>
              <a:rPr lang="en-US" dirty="0">
                <a:solidFill>
                  <a:srgbClr val="FFFF00"/>
                </a:solidFill>
              </a:rPr>
              <a:t>Abruptly, her husband became the president of the US, out of the blue. It was something she never expected to happen. There were many which supported her, but there were many who weren’t up for it as well. In the early days of the path, there were many hates expressed towards her. She was watched by everyone, which means she would be judged by much more people than before. She was the type of people who states what is on their mind. It was even harder for her. Later, her talks were much more scripted. She felt as if they were not her talks. Life in the White House wasn’t what she wanted for her daughters. She had to change the attire for the butlers as well. During the later years of Obama’s years, they announced about the marriage equality. It was something the world needed. While being the First Lady of the US, she became the exemplary for many young people.</a:t>
            </a:r>
          </a:p>
          <a:p>
            <a:pPr marL="0" indent="0">
              <a:buNone/>
            </a:pPr>
            <a:r>
              <a:rPr lang="en-US" dirty="0">
                <a:solidFill>
                  <a:srgbClr val="FFFF00"/>
                </a:solidFill>
              </a:rPr>
              <a:t>As she explained, her life after moving out of the White House wasn’t going back to the track, she was on before November 2008. It was all about finding the right track for her, like a student finding for the best major after graduating high school, or people finding the right career after finishing their</a:t>
            </a:r>
          </a:p>
          <a:p>
            <a:pPr marL="0" indent="0">
              <a:buNone/>
            </a:pPr>
            <a:r>
              <a:rPr lang="en-US" dirty="0">
                <a:solidFill>
                  <a:srgbClr val="FFFF00"/>
                </a:solidFill>
              </a:rPr>
              <a:t>course in university. Since one phase of her life ended, she had to start a new chapter. Similar to what Bill Gates did after leaving Microsoft. During her 34 cities tour, she shared her experiences with many people and it’s definite she gave most people the strength they needed to continue with their lives.</a:t>
            </a:r>
          </a:p>
          <a:p>
            <a:pPr marL="0" indent="0">
              <a:buNone/>
            </a:pPr>
            <a:endParaRPr lang="en-US" dirty="0">
              <a:solidFill>
                <a:srgbClr val="FFFF00"/>
              </a:solidFill>
            </a:endParaRPr>
          </a:p>
        </p:txBody>
      </p:sp>
    </p:spTree>
    <p:extLst>
      <p:ext uri="{BB962C8B-B14F-4D97-AF65-F5344CB8AC3E}">
        <p14:creationId xmlns:p14="http://schemas.microsoft.com/office/powerpoint/2010/main" val="723492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47500" lnSpcReduction="20000"/>
          </a:bodyPr>
          <a:lstStyle/>
          <a:p>
            <a:pPr marL="0" indent="0">
              <a:buNone/>
            </a:pPr>
            <a:r>
              <a:rPr lang="en-US" dirty="0">
                <a:solidFill>
                  <a:srgbClr val="FFFF00"/>
                </a:solidFill>
              </a:rPr>
              <a:t>Michelle Obama was once an ordinary woman, who went on to live an extraordinary life. In her 2018 memoir Becoming, she documents the highs and lows of her ride, from growing up at 7436 Euclid Avenue in South Side Chicago, to taking up residence at the White House. During her eight years as First Lady, Michelle Obama embodied intelligence, style, grace, beauty, approachability, basically perfection.</a:t>
            </a:r>
          </a:p>
          <a:p>
            <a:pPr marL="0" indent="0">
              <a:buNone/>
            </a:pPr>
            <a:r>
              <a:rPr lang="en-US" dirty="0">
                <a:solidFill>
                  <a:srgbClr val="FFFF00"/>
                </a:solidFill>
              </a:rPr>
              <a:t>Michelle came from a large family in Chicago that loved and cared for her. They provided the space that nourished her ambition and encouraged her to achieve. She describes her nuclear family as a square, and credits their stable foundation for her success. Throughout the memoir Michelle regularly comes back to the importance of family.</a:t>
            </a:r>
          </a:p>
          <a:p>
            <a:pPr marL="0" indent="0">
              <a:buNone/>
            </a:pPr>
            <a:r>
              <a:rPr lang="en-US" dirty="0">
                <a:solidFill>
                  <a:srgbClr val="FFFF00"/>
                </a:solidFill>
              </a:rPr>
              <a:t>Michelle was a curious, smart, and hardworking. When Michelle was one of the few students from the South Side at a new magnet school, she made sure to prove to herself and her peers she belonged. After graduation, she went on to study at Harvard Law School.</a:t>
            </a:r>
          </a:p>
          <a:p>
            <a:pPr marL="0" indent="0">
              <a:buNone/>
            </a:pPr>
            <a:r>
              <a:rPr lang="en-US" dirty="0">
                <a:solidFill>
                  <a:srgbClr val="FFFF00"/>
                </a:solidFill>
              </a:rPr>
              <a:t>She worked at a prestigious corporate law firm because that’s where smart students from Harvard Law School applied to. She kept herself on a conveyer belt that took in smart, ambitious students and spit out foot soldiers for corporate America. While Michelle was traveling down conveyer belt, she was friends with people who deliberately got off the belt, tempted by unknown and exciting paths. No one in her family had ever been on the path. Furthermore, said path lead to financial stability, the kind families in the South Side would relish. During her time at Sidley Austin, Michelle Obama would meet Barack Obama.</a:t>
            </a:r>
          </a:p>
          <a:p>
            <a:pPr marL="0" indent="0">
              <a:buNone/>
            </a:pPr>
            <a:r>
              <a:rPr lang="en-US" dirty="0">
                <a:solidFill>
                  <a:srgbClr val="FFFF00"/>
                </a:solidFill>
              </a:rPr>
              <a:t>Michelle Obama is a role model unlike America has ever seen. As the first African American First Lady, she occupies a role held by 42 white women before her. Her mere existence challenged centuries of popular imagination of what First Ladies look like, and sound like, and dress like.</a:t>
            </a:r>
          </a:p>
          <a:p>
            <a:pPr marL="0" indent="0">
              <a:buNone/>
            </a:pPr>
            <a:endParaRPr lang="en-US" dirty="0">
              <a:solidFill>
                <a:srgbClr val="FFFF00"/>
              </a:solidFill>
            </a:endParaRPr>
          </a:p>
        </p:txBody>
      </p:sp>
    </p:spTree>
    <p:extLst>
      <p:ext uri="{BB962C8B-B14F-4D97-AF65-F5344CB8AC3E}">
        <p14:creationId xmlns:p14="http://schemas.microsoft.com/office/powerpoint/2010/main" val="3077297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70000" lnSpcReduction="20000"/>
          </a:bodyPr>
          <a:lstStyle/>
          <a:p>
            <a:pPr marL="0" indent="0">
              <a:buNone/>
            </a:pPr>
            <a:r>
              <a:rPr lang="en-US" dirty="0">
                <a:solidFill>
                  <a:srgbClr val="FFFF00"/>
                </a:solidFill>
              </a:rPr>
              <a:t>Michelle </a:t>
            </a:r>
            <a:r>
              <a:rPr lang="en-US" dirty="0" err="1">
                <a:solidFill>
                  <a:srgbClr val="FFFF00"/>
                </a:solidFill>
              </a:rPr>
              <a:t>LaVaughn</a:t>
            </a:r>
            <a:r>
              <a:rPr lang="en-US" dirty="0">
                <a:solidFill>
                  <a:srgbClr val="FFFF00"/>
                </a:solidFill>
              </a:rPr>
              <a:t> Robinson Obama is the wife of the former United States President, Barrack Obama. She is an American Lawyer and author. She is also a mother of two daughter, Malia Ann Obama and Sasha Obama. She was born in Chicago, Illinois, United States of America in January 17, 1964. “Becoming” is a book written by Michelle Obama, is a memoir of her past and life. Described by the author as a deeply personal experience, the book tells us about Michelle’s roots and tells us how she found her own voice and as well as her time in the White House, her public health campaign and also her role as a mother. The book sold 1.4 million copies I its first week, after 15 days, the book became the bestselling book in the U.S for the year 2018. By March 26, 2019, Becoming had sold 10 million copies and became one of the best memoir created. Now it is an American Documentary film and was directed Nadia </a:t>
            </a:r>
            <a:r>
              <a:rPr lang="en-US" dirty="0" err="1">
                <a:solidFill>
                  <a:srgbClr val="FFFF00"/>
                </a:solidFill>
              </a:rPr>
              <a:t>Hellgren</a:t>
            </a:r>
            <a:r>
              <a:rPr lang="en-US" dirty="0">
                <a:solidFill>
                  <a:srgbClr val="FFFF00"/>
                </a:solidFill>
              </a:rPr>
              <a:t>, the film was distributed on Netflix and produced by Higher Ground Production and was released on May 6, 2020.</a:t>
            </a:r>
          </a:p>
        </p:txBody>
      </p:sp>
    </p:spTree>
    <p:extLst>
      <p:ext uri="{BB962C8B-B14F-4D97-AF65-F5344CB8AC3E}">
        <p14:creationId xmlns:p14="http://schemas.microsoft.com/office/powerpoint/2010/main" val="1976826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40000" lnSpcReduction="20000"/>
          </a:bodyPr>
          <a:lstStyle/>
          <a:p>
            <a:pPr marL="0" indent="0">
              <a:buNone/>
            </a:pPr>
            <a:r>
              <a:rPr lang="en-US" dirty="0">
                <a:solidFill>
                  <a:srgbClr val="FFFF00"/>
                </a:solidFill>
              </a:rPr>
              <a:t>Michelle Obama asks herself this question several times in her memoir Becoming. Admittedly the question is simple. Comprised of four words, it has one subject and one metric to consider. Yet, we all know that the simplicity of this question belies tremendous forces, both inner and outer, psychological and sociological that shape our eventual answer.</a:t>
            </a:r>
          </a:p>
          <a:p>
            <a:pPr marL="0" indent="0">
              <a:buNone/>
            </a:pPr>
            <a:r>
              <a:rPr lang="en-US" dirty="0">
                <a:solidFill>
                  <a:srgbClr val="FFFF00"/>
                </a:solidFill>
              </a:rPr>
              <a:t>Am I good enough?</a:t>
            </a:r>
          </a:p>
          <a:p>
            <a:pPr marL="0" indent="0">
              <a:buNone/>
            </a:pPr>
            <a:r>
              <a:rPr lang="en-US" dirty="0">
                <a:solidFill>
                  <a:srgbClr val="FFFF00"/>
                </a:solidFill>
              </a:rPr>
              <a:t>The truth is, in the 10+ years Michelle Obama has been in the public eye, she became not only our fav, but also your fav’s fav, and your fav’s </a:t>
            </a:r>
            <a:r>
              <a:rPr lang="en-US" dirty="0" err="1">
                <a:solidFill>
                  <a:srgbClr val="FFFF00"/>
                </a:solidFill>
              </a:rPr>
              <a:t>fav’s</a:t>
            </a:r>
            <a:r>
              <a:rPr lang="en-US" dirty="0">
                <a:solidFill>
                  <a:srgbClr val="FFFF00"/>
                </a:solidFill>
              </a:rPr>
              <a:t> fav. She’s also Melania Trump’s fav, who I bet is working on her memoir right now titled Unbecoming. A fitting title, </a:t>
            </a:r>
            <a:r>
              <a:rPr lang="en-US" dirty="0" err="1">
                <a:solidFill>
                  <a:srgbClr val="FFFF00"/>
                </a:solidFill>
              </a:rPr>
              <a:t>tbqh</a:t>
            </a:r>
            <a:r>
              <a:rPr lang="en-US" dirty="0">
                <a:solidFill>
                  <a:srgbClr val="FFFF00"/>
                </a:solidFill>
              </a:rPr>
              <a:t>. During her eight years as First Lady, Michelle Obama embodied intelligence, style, grace, beauty, approachability, basically perfection. At the same time, Michelle Obama does not wake up flawless (sorry </a:t>
            </a:r>
            <a:r>
              <a:rPr lang="en-US" dirty="0" err="1">
                <a:solidFill>
                  <a:srgbClr val="FFFF00"/>
                </a:solidFill>
              </a:rPr>
              <a:t>Yoncé</a:t>
            </a:r>
            <a:r>
              <a:rPr lang="en-US" dirty="0">
                <a:solidFill>
                  <a:srgbClr val="FFFF00"/>
                </a:solidFill>
              </a:rPr>
              <a:t>). She is human like the rest of us and reiterates this point in Becoming.</a:t>
            </a:r>
          </a:p>
          <a:p>
            <a:pPr marL="0" indent="0">
              <a:buNone/>
            </a:pPr>
            <a:r>
              <a:rPr lang="en-US" dirty="0">
                <a:solidFill>
                  <a:srgbClr val="FFFF00"/>
                </a:solidFill>
              </a:rPr>
              <a:t>She writes: “I’m an ordinary person who found herself on an extraordinary journey.”</a:t>
            </a:r>
          </a:p>
          <a:p>
            <a:pPr marL="0" indent="0">
              <a:buNone/>
            </a:pPr>
            <a:r>
              <a:rPr lang="en-US" dirty="0">
                <a:solidFill>
                  <a:srgbClr val="FFFF00"/>
                </a:solidFill>
              </a:rPr>
              <a:t>Michelle Obama's magnetism as an icon and role model does not diminish upon this admission. It's only heightened. For the power of Michelle lies in her complete comfort and ownership of her story. Herein lies the gravity of Becoming, its central message -</a:t>
            </a:r>
          </a:p>
          <a:p>
            <a:pPr marL="0" indent="0">
              <a:buNone/>
            </a:pPr>
            <a:r>
              <a:rPr lang="en-US" dirty="0">
                <a:solidFill>
                  <a:srgbClr val="FFFF00"/>
                </a:solidFill>
              </a:rPr>
              <a:t>"Your story is what you have. It is something to own.”</a:t>
            </a:r>
          </a:p>
          <a:p>
            <a:pPr marL="0" indent="0">
              <a:buNone/>
            </a:pPr>
            <a:r>
              <a:rPr lang="en-US" dirty="0">
                <a:solidFill>
                  <a:srgbClr val="FFFF00"/>
                </a:solidFill>
              </a:rPr>
              <a:t>I loved Becoming for many reasons. It’s emotionally honest, filled with crystal clear reflections and engaging behind the scenes stories that not only bring the reader closer to Michelle Obama, but also to America itself. I also loved how the memoir made me feel about my own journey. Our stories are still being written, we are still becoming. I continue to ask myself, am I good enough? And admittedly I sometimes struggle with my answer. Nevertheless, after Becoming I felt emboldened to use my voice and empowered to own my story. No one can take our story away from us. And no one else will have it either.</a:t>
            </a:r>
          </a:p>
          <a:p>
            <a:pPr marL="0" indent="0">
              <a:buNone/>
            </a:pPr>
            <a:endParaRPr lang="en-US" dirty="0">
              <a:solidFill>
                <a:srgbClr val="FFFF00"/>
              </a:solidFill>
            </a:endParaRPr>
          </a:p>
        </p:txBody>
      </p:sp>
    </p:spTree>
    <p:extLst>
      <p:ext uri="{BB962C8B-B14F-4D97-AF65-F5344CB8AC3E}">
        <p14:creationId xmlns:p14="http://schemas.microsoft.com/office/powerpoint/2010/main" val="2801535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77500" lnSpcReduction="20000"/>
          </a:bodyPr>
          <a:lstStyle/>
          <a:p>
            <a:pPr marL="0" indent="0">
              <a:buNone/>
            </a:pPr>
            <a:r>
              <a:rPr lang="en-US" dirty="0">
                <a:solidFill>
                  <a:srgbClr val="FFFF00"/>
                </a:solidFill>
              </a:rPr>
              <a:t>Michelle Obama say mostly about her early life as African-American woman who grown up in Chicago. She was raised by an ordinary parent and she has also lived a brick bungalow belong to other. And she met the lawyer Barrack Obama. It was difficult when her normal life was changed when Barrack become president. She also knows how to play piano for relaxing and take away her from stress. She also said the she learns piano with Robbie at the age of 4. Having her daughter was also one of the most difficult part of her life. And Michelle Obama Becoming series really show </a:t>
            </a:r>
            <a:r>
              <a:rPr lang="en-US" dirty="0" err="1">
                <a:solidFill>
                  <a:srgbClr val="FFFF00"/>
                </a:solidFill>
              </a:rPr>
              <a:t>thast</a:t>
            </a:r>
            <a:r>
              <a:rPr lang="en-US" dirty="0">
                <a:solidFill>
                  <a:srgbClr val="FFFF00"/>
                </a:solidFill>
              </a:rPr>
              <a:t> how she pass through difficulties and changes of her life.</a:t>
            </a: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41720108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70000" lnSpcReduction="20000"/>
          </a:bodyPr>
          <a:lstStyle/>
          <a:p>
            <a:pPr marL="0" indent="0">
              <a:buNone/>
            </a:pPr>
            <a:r>
              <a:rPr lang="en-US" dirty="0">
                <a:solidFill>
                  <a:srgbClr val="FFFF00"/>
                </a:solidFill>
              </a:rPr>
              <a:t>The documentary conveys painful moments of prejudice and scrutiny she experienced as first lady, but also the tender moments she shares with loved ones. The documentary depicts prejudices Michelle and her family experienced. She describes her grandfather as a highly intelligent man who was held back due to his race and class.</a:t>
            </a:r>
          </a:p>
          <a:p>
            <a:pPr marL="0" indent="0">
              <a:buNone/>
            </a:pPr>
            <a:r>
              <a:rPr lang="en-US" dirty="0">
                <a:solidFill>
                  <a:srgbClr val="FFFF00"/>
                </a:solidFill>
              </a:rPr>
              <a:t>She recalls being one of a handful of minority students at Princeton University, where she says a roommate moved out because of Michelle's skin color. “The student's mother was horrified that I was black.” Michelle remembers. She felt her daughter was in danger. She was also thought by the school counselor a “non-Princeton material” even though she was one of the brightest in her grade.</a:t>
            </a: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3020286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62500" lnSpcReduction="20000"/>
          </a:bodyPr>
          <a:lstStyle/>
          <a:p>
            <a:pPr marL="0" indent="0">
              <a:buNone/>
            </a:pPr>
            <a:r>
              <a:rPr lang="en-US" dirty="0">
                <a:solidFill>
                  <a:srgbClr val="FFFF00"/>
                </a:solidFill>
              </a:rPr>
              <a:t>Becoming, covers Michelle Obama's life and journey from her childhood, growing up in the South Side of Chicago to becoming the First Lady of the United States. Obama takes her readers through her life journey, from being Michelle Robinson who aspired to become a lawyer, throughout her career as a vice president at a hospital, a director at a nonprofit corporation until ultimately becoming the first African American First Lady of the United States. Becoming is a book based on Michelle Obama's personal life, a work of in-depth reflection and storytelling, inviting readers into her life by narrating the experiences which molded her. As a former First Lady, Obama states that she has encountered hypocritical and shallow people and others, such as military spouses and teachers, with outstanding spirits and fortitude. She recalls meeting children across the globe who filled her with joy and enabled her to forget her title, at least for a brief time. Becoming is an in-depth personal reflection of a woman who has emerged triumphant despite many challenges, an extraordinary woman who learned to balance the demands of work, as well as being a First Lady, a wife, and a mother. </a:t>
            </a:r>
          </a:p>
        </p:txBody>
      </p:sp>
    </p:spTree>
    <p:extLst>
      <p:ext uri="{BB962C8B-B14F-4D97-AF65-F5344CB8AC3E}">
        <p14:creationId xmlns:p14="http://schemas.microsoft.com/office/powerpoint/2010/main" val="9212807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40000" lnSpcReduction="20000"/>
          </a:bodyPr>
          <a:lstStyle/>
          <a:p>
            <a:pPr marL="0" indent="0">
              <a:buNone/>
            </a:pPr>
            <a:r>
              <a:rPr lang="en-US" dirty="0">
                <a:solidFill>
                  <a:srgbClr val="FFFF00"/>
                </a:solidFill>
              </a:rPr>
              <a:t>Michelle Obama is known all around the globe as the former first lady of the United States, but that is all most people know about her. By watching “Becoming” I got to learn about who Michelle </a:t>
            </a:r>
            <a:r>
              <a:rPr lang="en-US" dirty="0" err="1">
                <a:solidFill>
                  <a:srgbClr val="FFFF00"/>
                </a:solidFill>
              </a:rPr>
              <a:t>LaVaughn</a:t>
            </a:r>
            <a:r>
              <a:rPr lang="en-US" dirty="0">
                <a:solidFill>
                  <a:srgbClr val="FFFF00"/>
                </a:solidFill>
              </a:rPr>
              <a:t> Robinson Obama really is.</a:t>
            </a:r>
          </a:p>
          <a:p>
            <a:pPr marL="0" indent="0">
              <a:buNone/>
            </a:pPr>
            <a:r>
              <a:rPr lang="en-US" dirty="0">
                <a:solidFill>
                  <a:srgbClr val="FFFF00"/>
                </a:solidFill>
              </a:rPr>
              <a:t>In the first fifteen minutes of the documentary, we learn about her family as they talked while looking at their old photo album. We learn that her father was a kind person whom Michelle and her brother looked up to. We also get to see her old home and learn a little about her grandpa as someone brilliant and hardworking but was discriminated and look-down on just because he was African-American.</a:t>
            </a:r>
          </a:p>
          <a:p>
            <a:pPr marL="0" indent="0">
              <a:buNone/>
            </a:pPr>
            <a:r>
              <a:rPr lang="en-US" dirty="0">
                <a:solidFill>
                  <a:srgbClr val="FFFF00"/>
                </a:solidFill>
              </a:rPr>
              <a:t>Next, Michelle continues to talk about racism through her experience. She tells us that as black people settle down in the neighborhood, the white people fled in fear. Evidence of this was shown through her class group pictures as pictures of her kindergarten class had some white people in it and her high school pictures had almost none in. One time, a roommate of hers moved out just because her mom was scared of Michelle. She was also thought by the school counselor to be a “non-Princeton material” even though she was one of the brightest in her grade.</a:t>
            </a:r>
          </a:p>
          <a:p>
            <a:pPr marL="0" indent="0">
              <a:buNone/>
            </a:pPr>
            <a:r>
              <a:rPr lang="en-US" dirty="0">
                <a:solidFill>
                  <a:srgbClr val="FFFF00"/>
                </a:solidFill>
              </a:rPr>
              <a:t>Forwarding a few more minutes, we get to the part where she met Barack Obama. She tells us about how their relationship is based on their partnership. She tells us she wanted to be his equal but couldn’t after the birth of their two children. She would be home baby-sitting while Barack would be working out at the gym. She felt like she was nothing more than a housewife, but this was sorted out when they went to see a marriage counselor.</a:t>
            </a:r>
          </a:p>
          <a:p>
            <a:pPr marL="0" indent="0">
              <a:buNone/>
            </a:pPr>
            <a:r>
              <a:rPr lang="en-US" dirty="0">
                <a:solidFill>
                  <a:srgbClr val="FFFF00"/>
                </a:solidFill>
              </a:rPr>
              <a:t>Then, Barack became the president and Michelle, the first lady. Everyone was watching her. Every small thing she does, people were there to criticize her for it. When she talked about herself, people called her the angry woman, saying she was blaming the country itself. She couldn’t talk freely like she used to anymore.</a:t>
            </a:r>
          </a:p>
          <a:p>
            <a:pPr marL="0" indent="0">
              <a:buNone/>
            </a:pPr>
            <a:r>
              <a:rPr lang="en-US" dirty="0">
                <a:solidFill>
                  <a:srgbClr val="FFFF00"/>
                </a:solidFill>
              </a:rPr>
              <a:t>This is as far as I’ve watched of the documentary, but I’ve seen enough to truly respect Michelle Obama.</a:t>
            </a:r>
          </a:p>
          <a:p>
            <a:pPr marL="0" indent="0">
              <a:buNone/>
            </a:pPr>
            <a:endParaRPr lang="en-US" dirty="0">
              <a:solidFill>
                <a:srgbClr val="FFFF00"/>
              </a:solidFill>
            </a:endParaRPr>
          </a:p>
        </p:txBody>
      </p:sp>
    </p:spTree>
    <p:extLst>
      <p:ext uri="{BB962C8B-B14F-4D97-AF65-F5344CB8AC3E}">
        <p14:creationId xmlns:p14="http://schemas.microsoft.com/office/powerpoint/2010/main" val="3932188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91C-2149-402B-819F-68C5BF7B8B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B939A8-2320-4FBE-BDEC-453AF5CA4407}"/>
              </a:ext>
            </a:extLst>
          </p:cNvPr>
          <p:cNvSpPr>
            <a:spLocks noGrp="1"/>
          </p:cNvSpPr>
          <p:nvPr>
            <p:ph idx="1"/>
          </p:nvPr>
        </p:nvSpPr>
        <p:spPr/>
        <p:txBody>
          <a:bodyPr>
            <a:normAutofit fontScale="47500" lnSpcReduction="20000"/>
          </a:bodyPr>
          <a:lstStyle/>
          <a:p>
            <a:pPr marL="0" indent="0">
              <a:buNone/>
            </a:pPr>
            <a:r>
              <a:rPr lang="en-US" dirty="0">
                <a:solidFill>
                  <a:srgbClr val="FFFF00"/>
                </a:solidFill>
              </a:rPr>
              <a:t>Michelle </a:t>
            </a:r>
            <a:r>
              <a:rPr lang="en-US" dirty="0" err="1">
                <a:solidFill>
                  <a:srgbClr val="FFFF00"/>
                </a:solidFill>
              </a:rPr>
              <a:t>LaVaughn</a:t>
            </a:r>
            <a:r>
              <a:rPr lang="en-US" dirty="0">
                <a:solidFill>
                  <a:srgbClr val="FFFF00"/>
                </a:solidFill>
              </a:rPr>
              <a:t> Robinson Obama is an American who became the first lady of United States from 2009 to 2017. “Becoming” is a 2020 Netflix documentary film directed by Nadia </a:t>
            </a:r>
            <a:r>
              <a:rPr lang="en-US" dirty="0" err="1">
                <a:solidFill>
                  <a:srgbClr val="FFFF00"/>
                </a:solidFill>
              </a:rPr>
              <a:t>Hallgren</a:t>
            </a:r>
            <a:r>
              <a:rPr lang="en-US" dirty="0">
                <a:solidFill>
                  <a:srgbClr val="FFFF00"/>
                </a:solidFill>
              </a:rPr>
              <a:t> was named after Michelle’s bestselling memoir.</a:t>
            </a:r>
          </a:p>
          <a:p>
            <a:pPr marL="0" indent="0">
              <a:buNone/>
            </a:pPr>
            <a:r>
              <a:rPr lang="en-US" dirty="0">
                <a:solidFill>
                  <a:srgbClr val="FFFF00"/>
                </a:solidFill>
              </a:rPr>
              <a:t>In the beginning of this documentary, Michelle Obama always listen to music whenever she travels on the car, she chooses what to listen according to her mood. Later, in the interview, she talked about her childhood. She experienced many racisms when she was young. When the black people moved in the neighborhood, the white people sold their houses and ran away. Her roommate’s mother also thought her daughter was in danger because Michelle was black. So they moved out and she wasn’t prepared for that. The first time she met Obama was the time when she was a lawyer. Michelle Obama was also criticized for speaking freely during her husband’s first presidential run, so she was upset and she didn’t talk freely anymore.</a:t>
            </a:r>
          </a:p>
          <a:p>
            <a:pPr marL="0" indent="0">
              <a:buNone/>
            </a:pPr>
            <a:r>
              <a:rPr lang="en-US" dirty="0">
                <a:solidFill>
                  <a:srgbClr val="FFFF00"/>
                </a:solidFill>
              </a:rPr>
              <a:t>I learned that being well known and popular takes your freedom away. If I had to choose to live freely or live in the white house and people that you don’t know knows you, I would rather choose to live freely. Anyways, I really recommend this documentary film to people that have free time to watch this because this film is really aspiring and helps you learn more about Michelle Obama’s life.</a:t>
            </a: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24002016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B8472-5472-402E-B75B-4404721F1A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7133D99-1CFD-4AB9-9691-EBA4F22D382D}"/>
              </a:ext>
            </a:extLst>
          </p:cNvPr>
          <p:cNvSpPr>
            <a:spLocks noGrp="1"/>
          </p:cNvSpPr>
          <p:nvPr>
            <p:ph idx="1"/>
          </p:nvPr>
        </p:nvSpPr>
        <p:spPr/>
        <p:txBody>
          <a:bodyPr>
            <a:normAutofit fontScale="47500" lnSpcReduction="20000"/>
          </a:bodyPr>
          <a:lstStyle/>
          <a:p>
            <a:pPr marL="0" indent="0">
              <a:buNone/>
            </a:pPr>
            <a:r>
              <a:rPr lang="en-US" dirty="0">
                <a:solidFill>
                  <a:srgbClr val="FFFF00"/>
                </a:solidFill>
              </a:rPr>
              <a:t>Michelle Obama was an American lawyer and author who was the first lady of the United States from 2009 to 2017. She was also the wife of the Barack Obama, who was the 44th president of United States. Everything Michelle Obama does will always be of interest, even if it isn’t interesting. As the first black woman to be first lady of the United States, she knows this scrutiny comes with the territory. Early on in “Becoming,” a new Netflix documentary about her life, Obama encourages Melissa Winter, her chief of staff, to express her emotions. They are in Chicago, the first stop of a 34-city book tour for her 2018 memoir (also called “Becoming”), and Obama, wearing an all-white ensemble, is about to speak in front of a packed arena. The film is being billed as a “rare and up-close look” at the former first lady’s life. a partial illumination of a woman who critics and admirers alike have tried to understand for years, the documentary feels more routine. It hits all the notes of a megastar choosing to share her life with the public selective biographical moments and star-studded guest appearances, plus a healthy dose of motivational messaging about the virtues of education and the holistic ownership of personal narratives. Directed by Nadia </a:t>
            </a:r>
            <a:r>
              <a:rPr lang="en-US" dirty="0" err="1">
                <a:solidFill>
                  <a:srgbClr val="FFFF00"/>
                </a:solidFill>
              </a:rPr>
              <a:t>Hallgren</a:t>
            </a:r>
            <a:r>
              <a:rPr lang="en-US" dirty="0">
                <a:solidFill>
                  <a:srgbClr val="FFFF00"/>
                </a:solidFill>
              </a:rPr>
              <a:t>, the movie takes viewers on an even-keeled journey with Obama as she embarks on her book tour. She intends to use the time to reflect on her eight years in the White House and “to figure out what just happened to me,” she says.</a:t>
            </a:r>
          </a:p>
          <a:p>
            <a:pPr marL="0" indent="0">
              <a:buNone/>
            </a:pPr>
            <a:br>
              <a:rPr lang="en-US" dirty="0">
                <a:solidFill>
                  <a:srgbClr val="FFFF00"/>
                </a:solidFill>
              </a:rPr>
            </a:br>
            <a:endParaRPr lang="en-US" dirty="0">
              <a:solidFill>
                <a:srgbClr val="FFFF00"/>
              </a:solidFill>
            </a:endParaRP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3339655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FCC56-7F4A-430D-93F8-49F97C7EB0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679C46-E91D-4945-B64A-2FEC1867FDE1}"/>
              </a:ext>
            </a:extLst>
          </p:cNvPr>
          <p:cNvSpPr>
            <a:spLocks noGrp="1"/>
          </p:cNvSpPr>
          <p:nvPr>
            <p:ph idx="1"/>
          </p:nvPr>
        </p:nvSpPr>
        <p:spPr/>
        <p:txBody>
          <a:bodyPr>
            <a:normAutofit fontScale="47500" lnSpcReduction="20000"/>
          </a:bodyPr>
          <a:lstStyle/>
          <a:p>
            <a:pPr marL="0" indent="0">
              <a:buNone/>
            </a:pPr>
            <a:r>
              <a:rPr lang="en-US" dirty="0">
                <a:solidFill>
                  <a:srgbClr val="FFFF00"/>
                </a:solidFill>
              </a:rPr>
              <a:t>In a life, filled with meaning and accomplishment, Michelle Obama has emerged as one of the most iconic and compelling women of our era. As first lady of the United State of America to serve in that role, she helped create the most welcoming and inclusive White House in history, while also establishing herself as a powerful advocate for women and girls in the U.S and around the world, dramatically changing the ways that families pursue healthier and more active lives and standing with her husband as he led America through some of its most harrowing moment.</a:t>
            </a:r>
          </a:p>
          <a:p>
            <a:pPr marL="0" indent="0">
              <a:buNone/>
            </a:pPr>
            <a:r>
              <a:rPr lang="en-US" dirty="0">
                <a:solidFill>
                  <a:srgbClr val="FFFF00"/>
                </a:solidFill>
              </a:rPr>
              <a:t>Along the ways, she showed us a few dance moves, crushed Carpool Karaoke and raised two down to earth daughters under an unforgiving media glare. She served as a role model for women and worked as an advocated poverty awareness, education, nutrition, physical activities, and heathy eating. She also supported American designers and was considered a fashion icon.</a:t>
            </a:r>
          </a:p>
          <a:p>
            <a:pPr marL="0" indent="0">
              <a:buNone/>
            </a:pPr>
            <a:r>
              <a:rPr lang="en-US" dirty="0">
                <a:solidFill>
                  <a:srgbClr val="FFFF00"/>
                </a:solidFill>
              </a:rPr>
              <a:t>In her memoir, a work of deep refection and mesmerizing storytelling, Michelle Obama invites reader into her world, chronicling the experiences that have shaped her from her childhood on South Side of Chicago to her years as and executive balancing the demands of mother and work, to her time spent at the world’s most famous address.</a:t>
            </a:r>
          </a:p>
          <a:p>
            <a:pPr marL="0" indent="0">
              <a:buNone/>
            </a:pPr>
            <a:r>
              <a:rPr lang="en-US" dirty="0">
                <a:solidFill>
                  <a:srgbClr val="FFFF00"/>
                </a:solidFill>
              </a:rPr>
              <a:t>With unerring honestly and lively wit, she describes her triumphs and her disappointments, both public and private, telling her full story as she has lived it in her own words and on her own terms. Warm, wise, and revelatory.</a:t>
            </a:r>
          </a:p>
          <a:p>
            <a:pPr marL="0" indent="0">
              <a:buNone/>
            </a:pPr>
            <a:r>
              <a:rPr lang="en-US" dirty="0">
                <a:solidFill>
                  <a:srgbClr val="FFFF00"/>
                </a:solidFill>
              </a:rPr>
              <a:t>Becoming is the deeply personal reckoning of a woman of soul and substance who has steadily defied expectations and whose story inspires us to do the same. </a:t>
            </a:r>
          </a:p>
          <a:p>
            <a:pPr marL="0" indent="0">
              <a:buNone/>
            </a:pPr>
            <a:endParaRPr lang="en-US" dirty="0">
              <a:solidFill>
                <a:srgbClr val="FFFF00"/>
              </a:solidFill>
            </a:endParaRPr>
          </a:p>
        </p:txBody>
      </p:sp>
    </p:spTree>
    <p:extLst>
      <p:ext uri="{BB962C8B-B14F-4D97-AF65-F5344CB8AC3E}">
        <p14:creationId xmlns:p14="http://schemas.microsoft.com/office/powerpoint/2010/main" val="3928388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3182-7130-4D24-9417-5EE5F64723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E3FDB2-1774-41CD-B427-0B87FC364305}"/>
              </a:ext>
            </a:extLst>
          </p:cNvPr>
          <p:cNvSpPr>
            <a:spLocks noGrp="1"/>
          </p:cNvSpPr>
          <p:nvPr>
            <p:ph idx="1"/>
          </p:nvPr>
        </p:nvSpPr>
        <p:spPr/>
        <p:txBody>
          <a:bodyPr>
            <a:normAutofit fontScale="47500" lnSpcReduction="20000"/>
          </a:bodyPr>
          <a:lstStyle/>
          <a:p>
            <a:pPr marL="0" indent="0">
              <a:buNone/>
            </a:pPr>
            <a:r>
              <a:rPr lang="en-US" dirty="0">
                <a:solidFill>
                  <a:srgbClr val="FFFF00"/>
                </a:solidFill>
              </a:rPr>
              <a:t>Two years after leaving the White House, Michelle Obama went on a tour for the release of her biography called “Becoming”. She told us how she felt when she left the White House. She felt depressed that she had to leave her home. On the 2nd last day, her daughter’s friends asked if they could have a sleepover because they won’t get to visit the White House any time soon. The next day was an emotional day. She explained that if she cried, the media would think of it another way. But she sobbed because she was released from eight years of trying to be the perfect “First Lady”, every step she made was track so every mistake she made would make her loss people’s respect. She is a very precise lady, when she went on tour and somebody walks up to her, she doesn’t look around nor beyond them and just look into their eyes and listen to their story and it’s how she stayed connected to people. There’s a scene where she explained how much her family loved her brother, Craig Robinson. She said that “We have Thanksgiving at the White House and I’d be around”. She imitated her mother and continued “Where’s Craig?”, “But when’s Craig coming?”. “Ma c’mon, I’m the First Lady, what more do I have to do?”. You can sense that her brother was jealous, in a good way, that her sister is one of most popular woman world. She went to visit her house where she grew up, as she was explaining she went to the living room and saw the chair that her father always used to sit in. She explained that her father had a disease called “MS”, it’s a disease that slowly decays the body. She remembered the time before her father’s death, how he struggled to get out of the back door to get to work, but he never gave up. It was hard being black and living in the white house. They used to receive death threats against the president, an officer had threatened Michelle Obama, gunshots near the White House and at least, seven bullets hit the building, </a:t>
            </a:r>
            <a:r>
              <a:rPr lang="en-US" dirty="0" err="1">
                <a:solidFill>
                  <a:srgbClr val="FFFF00"/>
                </a:solidFill>
              </a:rPr>
              <a:t>etc</a:t>
            </a:r>
            <a:r>
              <a:rPr lang="en-US" dirty="0">
                <a:solidFill>
                  <a:srgbClr val="FFFF00"/>
                </a:solidFill>
              </a:rPr>
              <a:t>…. She explained if you are the president, words matter and you can’t be careless with it because you have too much power to start wars and crash economies. In my opinion, she is a very respectful and wise lady who deserves all the love of the world and that we should be like her. </a:t>
            </a:r>
          </a:p>
        </p:txBody>
      </p:sp>
    </p:spTree>
    <p:extLst>
      <p:ext uri="{BB962C8B-B14F-4D97-AF65-F5344CB8AC3E}">
        <p14:creationId xmlns:p14="http://schemas.microsoft.com/office/powerpoint/2010/main" val="316206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3182-7130-4D24-9417-5EE5F64723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E3FDB2-1774-41CD-B427-0B87FC364305}"/>
              </a:ext>
            </a:extLst>
          </p:cNvPr>
          <p:cNvSpPr>
            <a:spLocks noGrp="1"/>
          </p:cNvSpPr>
          <p:nvPr>
            <p:ph idx="1"/>
          </p:nvPr>
        </p:nvSpPr>
        <p:spPr/>
        <p:txBody>
          <a:bodyPr>
            <a:normAutofit fontScale="55000" lnSpcReduction="20000"/>
          </a:bodyPr>
          <a:lstStyle/>
          <a:p>
            <a:pPr marL="0" indent="0">
              <a:buNone/>
            </a:pPr>
            <a:r>
              <a:rPr lang="en-US" dirty="0">
                <a:solidFill>
                  <a:srgbClr val="FFFF00"/>
                </a:solidFill>
              </a:rPr>
              <a:t>In the documentary ‘Becoming’, Michelle Obama, the first African-American First Lady of the United States, talks about her struggles, family, her relationship with Barack Obama and racism. I can see that she inspires people by meeting them, listening to their stories and motivating them. And the dialogue that I love most is when Michelle said “We can’t wait for the world to make us feel seen. We need to make ourselves to be visible.” The way she does things proves her leadership. At the beginning of the documentary, Oprah Winfrey said that Michelle made people to feel like the White House is their home and that makes it obvious that she treats people equally. While Michelle and Barack were improving the country’s politics, they also gave the people love and spread humanity. Michelle’s kindness towards the people is always printed on her smiles. She faced criticism when she made speeches without a teleprompter and even when she made a fist bump with Barack. Despite the distress that she felt, she decided to use teleprompters and to mind every movement and gesture that she was making. In the interview, she also mentioned about her relationship with Barack. She respects him and puts him first before her own aims and aspirations. Although she was not really into politics, she fought with her husband for everything that Barack was going through like running for a president and many other things. She is still always there by her husband. She does not forget how her family helped her go through challenging situations and still give them time and her love. She inspires me to be a woman who is as tough as old boots. All the documentaries and assignments have given me hope and inspiration for my life and I wish to keep being inspired and motivated for the rest of my life.</a:t>
            </a:r>
          </a:p>
        </p:txBody>
      </p:sp>
    </p:spTree>
    <p:extLst>
      <p:ext uri="{BB962C8B-B14F-4D97-AF65-F5344CB8AC3E}">
        <p14:creationId xmlns:p14="http://schemas.microsoft.com/office/powerpoint/2010/main" val="39516665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3182-7130-4D24-9417-5EE5F64723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E3FDB2-1774-41CD-B427-0B87FC364305}"/>
              </a:ext>
            </a:extLst>
          </p:cNvPr>
          <p:cNvSpPr>
            <a:spLocks noGrp="1"/>
          </p:cNvSpPr>
          <p:nvPr>
            <p:ph idx="1"/>
          </p:nvPr>
        </p:nvSpPr>
        <p:spPr/>
        <p:txBody>
          <a:bodyPr>
            <a:normAutofit/>
          </a:bodyPr>
          <a:lstStyle/>
          <a:p>
            <a:pPr marL="0" indent="0">
              <a:buNone/>
            </a:pPr>
            <a:r>
              <a:rPr lang="en-US" sz="1000" dirty="0">
                <a:solidFill>
                  <a:srgbClr val="FFFF00"/>
                </a:solidFill>
              </a:rPr>
              <a:t>Michelle Obama asks herself this question several times in her memoir Becoming. Admittedly the question is simple. Comprised of four words, it has one subject and one metric to consider. Yet, we all know that the simplicity of this question belies tremendous forces, both inner and outer, psychological and sociological that shape our eventual answer.</a:t>
            </a:r>
          </a:p>
          <a:p>
            <a:pPr marL="0" indent="0">
              <a:buNone/>
            </a:pPr>
            <a:r>
              <a:rPr lang="en-US" sz="1000" dirty="0">
                <a:solidFill>
                  <a:srgbClr val="FFFF00"/>
                </a:solidFill>
              </a:rPr>
              <a:t>Am I good enough?</a:t>
            </a:r>
          </a:p>
          <a:p>
            <a:pPr marL="0" indent="0">
              <a:buNone/>
            </a:pPr>
            <a:r>
              <a:rPr lang="en-US" sz="1000" dirty="0">
                <a:solidFill>
                  <a:srgbClr val="FFFF00"/>
                </a:solidFill>
              </a:rPr>
              <a:t>The truth is, in the 10+ years Michelle Obama has been in the public eye, she became not only our fav, but also your fav’s fav, and your fav’s </a:t>
            </a:r>
            <a:r>
              <a:rPr lang="en-US" sz="1000" dirty="0" err="1">
                <a:solidFill>
                  <a:srgbClr val="FFFF00"/>
                </a:solidFill>
              </a:rPr>
              <a:t>fav’s</a:t>
            </a:r>
            <a:r>
              <a:rPr lang="en-US" sz="1000" dirty="0">
                <a:solidFill>
                  <a:srgbClr val="FFFF00"/>
                </a:solidFill>
              </a:rPr>
              <a:t> fav. She’s also Melania Trump’s fav, who I bet is working on her memoir right now titled Unbecoming. A fitting title, </a:t>
            </a:r>
            <a:r>
              <a:rPr lang="en-US" sz="1000" dirty="0" err="1">
                <a:solidFill>
                  <a:srgbClr val="FFFF00"/>
                </a:solidFill>
              </a:rPr>
              <a:t>tbqh</a:t>
            </a:r>
            <a:r>
              <a:rPr lang="en-US" sz="1000" dirty="0">
                <a:solidFill>
                  <a:srgbClr val="FFFF00"/>
                </a:solidFill>
              </a:rPr>
              <a:t>. During her eight years as First Lady, Michelle Obama embodied intelligence, style, grace, beauty, approachability, basically perfection. At the same time, Michelle Obama does not wake up flawless (sorry </a:t>
            </a:r>
            <a:r>
              <a:rPr lang="en-US" sz="1000" dirty="0" err="1">
                <a:solidFill>
                  <a:srgbClr val="FFFF00"/>
                </a:solidFill>
              </a:rPr>
              <a:t>Yoncé</a:t>
            </a:r>
            <a:r>
              <a:rPr lang="en-US" sz="1000" dirty="0">
                <a:solidFill>
                  <a:srgbClr val="FFFF00"/>
                </a:solidFill>
              </a:rPr>
              <a:t>). She is human like the rest of us and reiterates this point in Becoming.</a:t>
            </a:r>
          </a:p>
          <a:p>
            <a:pPr marL="0" indent="0">
              <a:buNone/>
            </a:pPr>
            <a:r>
              <a:rPr lang="en-US" sz="1000" dirty="0">
                <a:solidFill>
                  <a:srgbClr val="FFFF00"/>
                </a:solidFill>
              </a:rPr>
              <a:t>She writes: “I’m an ordinary person who found herself on an extraordinary journey.”</a:t>
            </a:r>
          </a:p>
          <a:p>
            <a:pPr marL="0" indent="0">
              <a:buNone/>
            </a:pPr>
            <a:r>
              <a:rPr lang="en-US" sz="1000" dirty="0">
                <a:solidFill>
                  <a:srgbClr val="FFFF00"/>
                </a:solidFill>
              </a:rPr>
              <a:t>Michelle Obama's magnetism as an icon and role model does not diminish upon this admission. It's only heightened. For the power of Michelle lies in her complete comfort and ownership of her story. Herein lies the gravity of Becoming, its central message -</a:t>
            </a:r>
          </a:p>
          <a:p>
            <a:pPr marL="0" indent="0">
              <a:buNone/>
            </a:pPr>
            <a:r>
              <a:rPr lang="en-US" sz="1000" dirty="0">
                <a:solidFill>
                  <a:srgbClr val="FFFF00"/>
                </a:solidFill>
              </a:rPr>
              <a:t>"Your story is what you have. It is something to own.”</a:t>
            </a:r>
          </a:p>
          <a:p>
            <a:pPr marL="0" indent="0">
              <a:buNone/>
            </a:pPr>
            <a:r>
              <a:rPr lang="en-US" sz="1000" dirty="0">
                <a:solidFill>
                  <a:srgbClr val="FFFF00"/>
                </a:solidFill>
              </a:rPr>
              <a:t>I loved Becoming for many reasons. It’s emotionally honest, filled with crystal clear reflections and engaging behind the scenes stories that not only bring the reader closer to Michelle Obama, but also to America itself. I also loved how the memoir made me feel about my own journey. Our stories are still being written, we are still becoming. I continue to ask myself, am I good enough? And admittedly I sometimes struggle with my answer. Nevertheless, after Becoming I felt emboldened to use my voice and empowered to own my story. No one can take our story away from us. And no one else will have it either.</a:t>
            </a:r>
            <a:br>
              <a:rPr lang="en-US" sz="1000" dirty="0">
                <a:solidFill>
                  <a:srgbClr val="FFFF00"/>
                </a:solidFill>
              </a:rPr>
            </a:br>
            <a:endParaRPr lang="en-US" sz="1000" dirty="0">
              <a:solidFill>
                <a:srgbClr val="FFFF00"/>
              </a:solidFill>
            </a:endParaRPr>
          </a:p>
        </p:txBody>
      </p:sp>
    </p:spTree>
    <p:extLst>
      <p:ext uri="{BB962C8B-B14F-4D97-AF65-F5344CB8AC3E}">
        <p14:creationId xmlns:p14="http://schemas.microsoft.com/office/powerpoint/2010/main" val="30023154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3182-7130-4D24-9417-5EE5F64723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E3FDB2-1774-41CD-B427-0B87FC364305}"/>
              </a:ext>
            </a:extLst>
          </p:cNvPr>
          <p:cNvSpPr>
            <a:spLocks noGrp="1"/>
          </p:cNvSpPr>
          <p:nvPr>
            <p:ph idx="1"/>
          </p:nvPr>
        </p:nvSpPr>
        <p:spPr/>
        <p:txBody>
          <a:bodyPr>
            <a:normAutofit fontScale="77500" lnSpcReduction="20000"/>
          </a:bodyPr>
          <a:lstStyle/>
          <a:p>
            <a:r>
              <a:rPr lang="en-US" dirty="0">
                <a:solidFill>
                  <a:srgbClr val="FFFF00"/>
                </a:solidFill>
              </a:rPr>
              <a:t>The documentary conveys painful moments of prejudice and scrutiny she experienced as first lady, but also the tender moments she shares with loved ones. The documentary depicts prejudices Michelle and her family experienced. She describes her grandfather as a highly intelligent man who was held back due to his race and class.</a:t>
            </a:r>
          </a:p>
          <a:p>
            <a:r>
              <a:rPr lang="en-US" dirty="0">
                <a:solidFill>
                  <a:srgbClr val="FFFF00"/>
                </a:solidFill>
              </a:rPr>
              <a:t>She recalls being one of a handful of minority students at Princeton University, where she says a roommate moved out because of Michelle's skin color. “The student's mother was horrified that I was black.” Michelle remembers. She felt her daughter was in danger. She was also thought by the school counselor a “non-Princeton material” even though she was one of the brightest in her grade.</a:t>
            </a:r>
          </a:p>
          <a:p>
            <a:endParaRPr lang="en-US" dirty="0">
              <a:solidFill>
                <a:srgbClr val="FFFF00"/>
              </a:solidFill>
            </a:endParaRPr>
          </a:p>
        </p:txBody>
      </p:sp>
    </p:spTree>
    <p:extLst>
      <p:ext uri="{BB962C8B-B14F-4D97-AF65-F5344CB8AC3E}">
        <p14:creationId xmlns:p14="http://schemas.microsoft.com/office/powerpoint/2010/main" val="3797239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62500" lnSpcReduction="20000"/>
          </a:bodyPr>
          <a:lstStyle/>
          <a:p>
            <a:pPr marL="0" indent="0">
              <a:buNone/>
            </a:pPr>
            <a:r>
              <a:rPr lang="en-US" dirty="0">
                <a:solidFill>
                  <a:srgbClr val="FFFF00"/>
                </a:solidFill>
              </a:rPr>
              <a:t>Becoming, covers Michelle Obama's life and journey from her childhood, growing up in the South Side of Chicago to becoming the First Lady of the United States. Obama takes her readers through her life journey, from being Michelle Robinson who aspired to become a lawyer, throughout her career as a vice president at a hospital, a director at a nonprofit corporation until ultimately becoming the first African American First Lady of the United States. Becoming is a book based on Michelle Obama's personal life, a work of in-depth reflection and storytelling, inviting readers into her life by narrating the experiences which molded her. As a former First Lady, Obama states that she has encountered hypocritical and shallow people and others, such as military spouses and teachers, with outstanding spirits and fortitude. She recalls meeting children across the globe who filled her with joy and enabled her to forget her title, at least for a brief time. Becoming is an in-depth personal reflection of a woman who has emerged triumphant despite many challenges, an extraordinary woman who learned to balance the demands of work, as well as being a First Lady, a wife, and a mother. </a:t>
            </a:r>
          </a:p>
        </p:txBody>
      </p:sp>
    </p:spTree>
    <p:extLst>
      <p:ext uri="{BB962C8B-B14F-4D97-AF65-F5344CB8AC3E}">
        <p14:creationId xmlns:p14="http://schemas.microsoft.com/office/powerpoint/2010/main" val="214252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40000" lnSpcReduction="20000"/>
          </a:bodyPr>
          <a:lstStyle/>
          <a:p>
            <a:pPr marL="0" indent="0">
              <a:buNone/>
            </a:pPr>
            <a:r>
              <a:rPr lang="en-US" dirty="0">
                <a:solidFill>
                  <a:srgbClr val="FFFF00"/>
                </a:solidFill>
              </a:rPr>
              <a:t>Michelle Obama is known all around the globe as the former first lady of the United States, but that is all most people know about her. By watching “Becoming” I got to learn about who Michelle </a:t>
            </a:r>
            <a:r>
              <a:rPr lang="en-US" dirty="0" err="1">
                <a:solidFill>
                  <a:srgbClr val="FFFF00"/>
                </a:solidFill>
              </a:rPr>
              <a:t>LaVaughn</a:t>
            </a:r>
            <a:r>
              <a:rPr lang="en-US" dirty="0">
                <a:solidFill>
                  <a:srgbClr val="FFFF00"/>
                </a:solidFill>
              </a:rPr>
              <a:t> Robinson Obama really is.</a:t>
            </a:r>
          </a:p>
          <a:p>
            <a:pPr marL="0" indent="0">
              <a:buNone/>
            </a:pPr>
            <a:r>
              <a:rPr lang="en-US" dirty="0">
                <a:solidFill>
                  <a:srgbClr val="FFFF00"/>
                </a:solidFill>
              </a:rPr>
              <a:t>In the first fifteen minutes of the documentary, we learn about her family as they talked while looking at their old photo album. We learn that her father was a kind person whom Michelle and her brother looked up to. We also get to see her old home and learn a little about her grandpa as someone brilliant and hardworking but was discriminated and look-down on just because he was African-American.</a:t>
            </a:r>
          </a:p>
          <a:p>
            <a:pPr marL="0" indent="0">
              <a:buNone/>
            </a:pPr>
            <a:r>
              <a:rPr lang="en-US" dirty="0">
                <a:solidFill>
                  <a:srgbClr val="FFFF00"/>
                </a:solidFill>
              </a:rPr>
              <a:t>Next, Michelle continues to talk about racism through her experience. She tells us that as black people settle down in the neighborhood, the white people fled in fear. Evidence of this was shown through her class group pictures as pictures of her kindergarten class had some white people in it and her high school pictures had almost none in. One time, a roommate of hers moved out just because her mom was scared of Michelle. She was also thought by the school counselor to be a “non-Princeton material” even though she was one of the brightest in her grade.</a:t>
            </a:r>
          </a:p>
          <a:p>
            <a:pPr marL="0" indent="0">
              <a:buNone/>
            </a:pPr>
            <a:r>
              <a:rPr lang="en-US" dirty="0">
                <a:solidFill>
                  <a:srgbClr val="FFFF00"/>
                </a:solidFill>
              </a:rPr>
              <a:t>Forwarding a few more minutes, we get to the part where she met Barack Obama. She tells us about how their relationship is based on their partnership. She tells us she wanted to be his equal but couldn’t after the birth of their two children. She would be home baby-sitting while Barack would be working out at the gym. She felt like she was nothing more than a housewife, but this was sorted out when they went to see a marriage counselor.</a:t>
            </a:r>
          </a:p>
          <a:p>
            <a:pPr marL="0" indent="0">
              <a:buNone/>
            </a:pPr>
            <a:r>
              <a:rPr lang="en-US" dirty="0">
                <a:solidFill>
                  <a:srgbClr val="FFFF00"/>
                </a:solidFill>
              </a:rPr>
              <a:t>Then, Barack became the president and Michelle, the first lady. Everyone was watching her. Every small thing she does, people were there to criticize her for it. When she talked about herself, people called her the angry woman, saying she was blaming the country itself. She couldn’t talk freely like she used to anymore.</a:t>
            </a:r>
          </a:p>
          <a:p>
            <a:pPr marL="0" indent="0">
              <a:buNone/>
            </a:pPr>
            <a:r>
              <a:rPr lang="en-US" dirty="0">
                <a:solidFill>
                  <a:srgbClr val="FFFF00"/>
                </a:solidFill>
              </a:rPr>
              <a:t>This is as far as I’ve watched of the documentary, but I’ve seen enough to truly respect Michelle Obama.</a:t>
            </a:r>
          </a:p>
          <a:p>
            <a:pPr marL="0" indent="0">
              <a:buNone/>
            </a:pPr>
            <a:endParaRPr lang="en-US" dirty="0">
              <a:solidFill>
                <a:srgbClr val="FFFF00"/>
              </a:solidFill>
            </a:endParaRPr>
          </a:p>
        </p:txBody>
      </p:sp>
    </p:spTree>
    <p:extLst>
      <p:ext uri="{BB962C8B-B14F-4D97-AF65-F5344CB8AC3E}">
        <p14:creationId xmlns:p14="http://schemas.microsoft.com/office/powerpoint/2010/main" val="5216931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55000" lnSpcReduction="20000"/>
          </a:bodyPr>
          <a:lstStyle/>
          <a:p>
            <a:pPr marL="0" indent="0">
              <a:buNone/>
            </a:pPr>
            <a:r>
              <a:rPr lang="en-US" dirty="0">
                <a:solidFill>
                  <a:srgbClr val="FFFF00"/>
                </a:solidFill>
              </a:rPr>
              <a:t>Michelle </a:t>
            </a:r>
            <a:r>
              <a:rPr lang="en-US" dirty="0" err="1">
                <a:solidFill>
                  <a:srgbClr val="FFFF00"/>
                </a:solidFill>
              </a:rPr>
              <a:t>LaVaughn</a:t>
            </a:r>
            <a:r>
              <a:rPr lang="en-US" dirty="0">
                <a:solidFill>
                  <a:srgbClr val="FFFF00"/>
                </a:solidFill>
              </a:rPr>
              <a:t> Robinson Obama is an American who became the first lady of United States from 2009 to 2017. “Becoming” is a 2020 Netflix documentary film directed by Nadia </a:t>
            </a:r>
            <a:r>
              <a:rPr lang="en-US" dirty="0" err="1">
                <a:solidFill>
                  <a:srgbClr val="FFFF00"/>
                </a:solidFill>
              </a:rPr>
              <a:t>Hallgren</a:t>
            </a:r>
            <a:r>
              <a:rPr lang="en-US" dirty="0">
                <a:solidFill>
                  <a:srgbClr val="FFFF00"/>
                </a:solidFill>
              </a:rPr>
              <a:t> was named after Michelle’s bestselling memoir.</a:t>
            </a:r>
          </a:p>
          <a:p>
            <a:pPr marL="0" indent="0">
              <a:buNone/>
            </a:pPr>
            <a:r>
              <a:rPr lang="en-US" dirty="0">
                <a:solidFill>
                  <a:srgbClr val="FFFF00"/>
                </a:solidFill>
              </a:rPr>
              <a:t>In the beginning of this documentary, Michelle Obama always listen to music whenever she travels on the car, she chooses what to listen according to her mood. Later, in the interview, she talked about her childhood. She experienced many racisms when she was young. When the black people moved in the neighborhood, the white people sold their houses and ran away. Her roommate’s mother also thought her daughter was in danger because Michelle was black. So they moved out and she wasn’t prepared for that. The first time she met Obama was the time when she was a lawyer. Michelle Obama was also criticized for speaking freely during her husband’s first presidential run, so she was upset and she didn’t talk freely anymore.</a:t>
            </a:r>
          </a:p>
          <a:p>
            <a:pPr marL="0" indent="0">
              <a:buNone/>
            </a:pPr>
            <a:r>
              <a:rPr lang="en-US" dirty="0">
                <a:solidFill>
                  <a:srgbClr val="FFFF00"/>
                </a:solidFill>
              </a:rPr>
              <a:t>I learned that being well known and popular takes your freedom away. If I had to choose to live freely or live in the white house and people that you don’t know knows you, I would rather choose to live freely. Anyways, I really recommend this documentary film to people that have free time to watch this because this film is really aspiring and helps you learn more about Michelle Obama’s life.</a:t>
            </a:r>
          </a:p>
          <a:p>
            <a:pPr marL="0" indent="0">
              <a:buNone/>
            </a:pPr>
            <a:endParaRPr lang="en-US" dirty="0">
              <a:solidFill>
                <a:srgbClr val="FFFF00"/>
              </a:solidFill>
            </a:endParaRPr>
          </a:p>
        </p:txBody>
      </p:sp>
    </p:spTree>
    <p:extLst>
      <p:ext uri="{BB962C8B-B14F-4D97-AF65-F5344CB8AC3E}">
        <p14:creationId xmlns:p14="http://schemas.microsoft.com/office/powerpoint/2010/main" val="17091493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55000" lnSpcReduction="20000"/>
          </a:bodyPr>
          <a:lstStyle/>
          <a:p>
            <a:pPr marL="0" indent="0">
              <a:buNone/>
            </a:pPr>
            <a:r>
              <a:rPr lang="en-US" dirty="0">
                <a:solidFill>
                  <a:srgbClr val="FFFF00"/>
                </a:solidFill>
              </a:rPr>
              <a:t>Michelle Obama was an American lawyer and author who was the first lady of the United States from 2009 to 2017. She was also the wife of the Barack Obama, who was the 44th president of United States. Everything Michelle Obama does will always be of interest, even if it isn’t interesting. As the first black woman to be first lady of the United States, she knows this scrutiny comes with the territory. Early on in “Becoming,” a new Netflix documentary about her life, Obama encourages Melissa Winter, her chief of staff, to express her emotions. They are in Chicago, the first stop of a 34-city book tour for her 2018 memoir (also called “Becoming”), and Obama, wearing an all-white ensemble, is about to speak in front of a packed arena. The film is being billed as a “rare and up-close look” at the former first lady’s life. a partial illumination of a woman who critics and admirers alike have tried to understand for years, the documentary feels more routine. It hits all the notes of a megastar choosing to share her life with the public selective biographical moments and star-studded guest appearances, plus a healthy dose of motivational messaging about the virtues of education and the holistic ownership of personal narratives. Directed by Nadia </a:t>
            </a:r>
            <a:r>
              <a:rPr lang="en-US" dirty="0" err="1">
                <a:solidFill>
                  <a:srgbClr val="FFFF00"/>
                </a:solidFill>
              </a:rPr>
              <a:t>Hallgren</a:t>
            </a:r>
            <a:r>
              <a:rPr lang="en-US" dirty="0">
                <a:solidFill>
                  <a:srgbClr val="FFFF00"/>
                </a:solidFill>
              </a:rPr>
              <a:t>, the movie takes viewers on an even-keeled journey with Obama as she embarks on her book tour. She intends to use the time to reflect on her eight years in the White House and “to figure out what just happened to me,” she says.</a:t>
            </a: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12100585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92500"/>
          </a:bodyPr>
          <a:lstStyle/>
          <a:p>
            <a:pPr marL="0" indent="0">
              <a:buNone/>
            </a:pPr>
            <a:r>
              <a:rPr lang="en-US" sz="1100" dirty="0">
                <a:solidFill>
                  <a:srgbClr val="FFFF00"/>
                </a:solidFill>
              </a:rPr>
              <a:t>In a life, filled with meaning and accomplishment, Michelle Obama has emerged as one of the most iconic and compelling women of our era. As first lady of the United State of America to serve in that role, she helped create the most welcoming and inclusive White House in history, while also establishing herself as a powerful advocate for women and girls in the U.S and around the world, dramatically changing the ways that families pursue healthier and more active lives and standing with her husband as he led America through some of its most harrowing moment.</a:t>
            </a:r>
          </a:p>
          <a:p>
            <a:pPr marL="0" indent="0">
              <a:buNone/>
            </a:pPr>
            <a:r>
              <a:rPr lang="en-US" sz="1100" dirty="0">
                <a:solidFill>
                  <a:srgbClr val="FFFF00"/>
                </a:solidFill>
              </a:rPr>
              <a:t>Along the ways, she showed us a few dance moves, crushed Carpool Karaoke and raised two down to earth daughters under an unforgiving media glare. She served as a role model for women and worked as an advocated poverty awareness, education, nutrition, physical activities, and heathy eating. She also supported American designers and was considered a fashion icon.</a:t>
            </a:r>
          </a:p>
          <a:p>
            <a:pPr marL="0" indent="0">
              <a:buNone/>
            </a:pPr>
            <a:r>
              <a:rPr lang="en-US" sz="1100" dirty="0">
                <a:solidFill>
                  <a:srgbClr val="FFFF00"/>
                </a:solidFill>
              </a:rPr>
              <a:t>In her memoir, a work of deep refection and mesmerizing storytelling, Michelle Obama invites reader into her world, chronicling the experiences that have shaped her from her childhood on South Side of Chicago to her years as and executive balancing the demands of mother and work, to her time spent at the world’s most famous address.</a:t>
            </a:r>
          </a:p>
          <a:p>
            <a:pPr marL="0" indent="0">
              <a:buNone/>
            </a:pPr>
            <a:r>
              <a:rPr lang="en-US" sz="1100" dirty="0">
                <a:solidFill>
                  <a:srgbClr val="FFFF00"/>
                </a:solidFill>
              </a:rPr>
              <a:t>With unerring honestly and lively wit, she describes her triumphs and her disappointments, both public and private, telling her full story as she has lived it in her own words and on her own terms. Warm, wise, and revelatory.</a:t>
            </a:r>
          </a:p>
          <a:p>
            <a:pPr marL="0" indent="0">
              <a:buNone/>
            </a:pPr>
            <a:r>
              <a:rPr lang="en-US" sz="1100" dirty="0">
                <a:solidFill>
                  <a:srgbClr val="FFFF00"/>
                </a:solidFill>
              </a:rPr>
              <a:t>Becoming is the deeply personal reckoning of a woman of soul and substance who has steadily defied expectations and whose story inspires us to do the same. </a:t>
            </a:r>
            <a:br>
              <a:rPr lang="en-US" sz="1100" dirty="0">
                <a:solidFill>
                  <a:srgbClr val="FFFF00"/>
                </a:solidFill>
              </a:rPr>
            </a:br>
            <a:endParaRPr lang="en-US" sz="1100" dirty="0">
              <a:solidFill>
                <a:srgbClr val="FFFF00"/>
              </a:solidFill>
            </a:endParaRPr>
          </a:p>
          <a:p>
            <a:pPr marL="0" indent="0">
              <a:buNone/>
            </a:pPr>
            <a:br>
              <a:rPr lang="en-US" sz="1100" dirty="0">
                <a:solidFill>
                  <a:srgbClr val="FFFF00"/>
                </a:solidFill>
              </a:rPr>
            </a:br>
            <a:endParaRPr lang="en-US" sz="1100" dirty="0">
              <a:solidFill>
                <a:srgbClr val="FFFF00"/>
              </a:solidFill>
            </a:endParaRPr>
          </a:p>
          <a:p>
            <a:pPr marL="0" indent="0">
              <a:buNone/>
            </a:pPr>
            <a:br>
              <a:rPr lang="en-US" sz="1100" dirty="0">
                <a:solidFill>
                  <a:srgbClr val="FFFF00"/>
                </a:solidFill>
              </a:rPr>
            </a:br>
            <a:endParaRPr lang="en-US" sz="1100" dirty="0">
              <a:solidFill>
                <a:srgbClr val="FFFF00"/>
              </a:solidFill>
            </a:endParaRPr>
          </a:p>
        </p:txBody>
      </p:sp>
    </p:spTree>
    <p:extLst>
      <p:ext uri="{BB962C8B-B14F-4D97-AF65-F5344CB8AC3E}">
        <p14:creationId xmlns:p14="http://schemas.microsoft.com/office/powerpoint/2010/main" val="17733537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47500" lnSpcReduction="20000"/>
          </a:bodyPr>
          <a:lstStyle/>
          <a:p>
            <a:pPr marL="0" indent="0">
              <a:buNone/>
            </a:pPr>
            <a:r>
              <a:rPr lang="en-US" dirty="0">
                <a:solidFill>
                  <a:srgbClr val="FFFF00"/>
                </a:solidFill>
              </a:rPr>
              <a:t>Two years after leaving the White House, Michelle Obama went on a tour for the release of her biography called “Becoming”. She told us how she felt when she left the White House. She felt depressed that she had to leave her home. On the 2nd last day, her daughter’s friends asked if they could have a sleepover because they won’t get to visit the White House any time soon. The next day was an emotional day. She explained that if she cried, the media would think of it another way. But she sobbed because she was released from eight years of trying to be the perfect “First Lady”, every step she made was track so every mistake she made would make her loss people’s respect. She is a very precise lady, when she went on tour and somebody walks up to her, she doesn’t look around nor beyond them and just look into their eyes and listen to their story and it’s how she stayed connected to people. There’s a scene where she explained how much her family loved her brother, Craig Robinson. She said that “We have Thanksgiving at the White House and I’d be around”. She imitated her mother and continued “Where’s Craig?”, “But when’s Craig coming?”. “Ma c’mon, I’m the First Lady, what more do I have to do?”. You can sense that her brother was jealous, in a good way, that her sister is one of most popular woman world. She went to visit her house where she grew up, as she was explaining she went to the living room and saw the chair that her father always used to sit in. She explained that her father had a disease called “MS”, it’s a disease that slowly decays the body. She remembered the time before her father’s death, how he struggled to get out of the back door to get to work, but he never gave up. It was hard being black and living in the white house. They used to receive death threats against the president, an officer had threatened Michelle Obama, gunshots near the White House and at least, seven bullets hit the building, </a:t>
            </a:r>
            <a:r>
              <a:rPr lang="en-US" dirty="0" err="1">
                <a:solidFill>
                  <a:srgbClr val="FFFF00"/>
                </a:solidFill>
              </a:rPr>
              <a:t>etc</a:t>
            </a:r>
            <a:r>
              <a:rPr lang="en-US" dirty="0">
                <a:solidFill>
                  <a:srgbClr val="FFFF00"/>
                </a:solidFill>
              </a:rPr>
              <a:t>…. She explained if you are the president, words matter and you can’t be careless with it because you have too much power to start wars and crash economies. In my opinion, she is a very respectful and wise lady who deserves all the love of the world and that we should be like her.  </a:t>
            </a:r>
          </a:p>
        </p:txBody>
      </p:sp>
    </p:spTree>
    <p:extLst>
      <p:ext uri="{BB962C8B-B14F-4D97-AF65-F5344CB8AC3E}">
        <p14:creationId xmlns:p14="http://schemas.microsoft.com/office/powerpoint/2010/main" val="23488444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55000" lnSpcReduction="20000"/>
          </a:bodyPr>
          <a:lstStyle/>
          <a:p>
            <a:pPr marL="0" indent="0">
              <a:buNone/>
            </a:pPr>
            <a:r>
              <a:rPr lang="en-US" dirty="0">
                <a:solidFill>
                  <a:srgbClr val="FFFF00"/>
                </a:solidFill>
              </a:rPr>
              <a:t>In the documentary ‘Becoming’, Michelle Obama, the first African-American First Lady of the United States, talks about her struggles, family, her relationship with Barack Obama and racism. I can see that she inspires people by meeting them, listening to their stories and motivating them. And the dialogue that I love most is when Michelle said “We can’t wait for the world to make us feel seen. We need to make ourselves to be visible.” The way she does things proves her leadership. At the beginning of the documentary, Oprah Winfrey said that Michelle made people to feel like the White House is their home and that makes it obvious that she treats people equally. While Michelle and Barack were improving the country’s politics, they also gave the people love and spread humanity. Michelle’s kindness towards the people is always printed on her smiles. She faced criticism when she made speeches without a teleprompter and even when she made a fist bump with Barack. Despite the distress that she felt, she decided to use teleprompters and to mind every movement and gesture that she was making. In the interview, she also mentioned about her relationship with Barack. She respects him and puts him first before her own aims and aspirations. Although she was not really into politics, she fought with her husband for everything that Barack was going through like running for a president and many other things. She is still always there by her husband. She does not forget how her family helped her go through challenging situations and still give them time and her love. She inspires me to be a woman who is as tough as old boots. All the documentaries and assignments have given me hope and inspiration for my life and I wish to keep being inspired and motivated for the rest of my life.</a:t>
            </a:r>
          </a:p>
        </p:txBody>
      </p:sp>
    </p:spTree>
    <p:extLst>
      <p:ext uri="{BB962C8B-B14F-4D97-AF65-F5344CB8AC3E}">
        <p14:creationId xmlns:p14="http://schemas.microsoft.com/office/powerpoint/2010/main" val="35658254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70000" lnSpcReduction="20000"/>
          </a:bodyPr>
          <a:lstStyle/>
          <a:p>
            <a:pPr marL="0" indent="0">
              <a:buNone/>
            </a:pPr>
            <a:r>
              <a:rPr lang="en-US" dirty="0">
                <a:solidFill>
                  <a:srgbClr val="FFFF00"/>
                </a:solidFill>
              </a:rPr>
              <a:t>Michelle Obama was born on January 17, 1964. Her full name is Michelle </a:t>
            </a:r>
            <a:r>
              <a:rPr lang="en-US" dirty="0" err="1">
                <a:solidFill>
                  <a:srgbClr val="FFFF00"/>
                </a:solidFill>
              </a:rPr>
              <a:t>LaVaughn</a:t>
            </a:r>
            <a:r>
              <a:rPr lang="en-US" dirty="0">
                <a:solidFill>
                  <a:srgbClr val="FFFF00"/>
                </a:solidFill>
              </a:rPr>
              <a:t> Robinson Obama. She is an American lawyer and author who was the first lady of the United States from 2009 to 2017. She is the first African-American First Lady of the United States. She was raised on the South Side of Chicago, Illinois. In her early legal career, she worked at the law firm Sidley Austin where she met Barack Obama. She subsequently worked in non-profits and as the associate dean of Student Services at the University of Chicago as well as the vice president for Community and External Affairs of the University of Chicago Medical Center. She and her family enjoyed playing games such as Monopoly, reading, and frequently saw extended family on both sides. She played piano, learning from her great-aunt who was a piano teacher. She graduated in 1981 as the salutatorian of her class. At Harvard, she participated in demonstrations advocating the hiring of professors who were members of minority groups </a:t>
            </a:r>
          </a:p>
        </p:txBody>
      </p:sp>
    </p:spTree>
    <p:extLst>
      <p:ext uri="{BB962C8B-B14F-4D97-AF65-F5344CB8AC3E}">
        <p14:creationId xmlns:p14="http://schemas.microsoft.com/office/powerpoint/2010/main" val="35795411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62500" lnSpcReduction="20000"/>
          </a:bodyPr>
          <a:lstStyle/>
          <a:p>
            <a:pPr marL="0" indent="0">
              <a:buNone/>
            </a:pPr>
            <a:r>
              <a:rPr lang="en-US" dirty="0">
                <a:solidFill>
                  <a:srgbClr val="FFFF00"/>
                </a:solidFill>
              </a:rPr>
              <a:t>Most of the audiences who check out Michelle Obama documentary “Becoming” on Netflix will be tuning in out of interest in her role as “the rock of our family,” as Barack described her at his inauguration — or else as “a Black woman to be admired. “Becoming” accompanies Michelle Obama on the 34-city book tour that followed the publication of her memoir of the same name. The documentary was initiated and overseen by the Obamas’ own production company, Higher Ground Prods., and is being distributed by Netflix, which has a business arrangement with the Obamas.</a:t>
            </a:r>
          </a:p>
          <a:p>
            <a:pPr marL="0" indent="0">
              <a:buNone/>
            </a:pPr>
            <a:r>
              <a:rPr lang="en-US" dirty="0">
                <a:solidFill>
                  <a:srgbClr val="FFFF00"/>
                </a:solidFill>
              </a:rPr>
              <a:t>“Becoming” intercuts between concert-style footage from various live shows (more reaction shots of the nearly all-female arena crowd than coverage of Obama being interviewed onstage), </a:t>
            </a:r>
            <a:r>
              <a:rPr lang="en-US" dirty="0" err="1">
                <a:solidFill>
                  <a:srgbClr val="FFFF00"/>
                </a:solidFill>
              </a:rPr>
              <a:t>vérité</a:t>
            </a:r>
            <a:r>
              <a:rPr lang="en-US" dirty="0">
                <a:solidFill>
                  <a:srgbClr val="FFFF00"/>
                </a:solidFill>
              </a:rPr>
              <a:t> glimpses of her backstage or in transit, and from-the-sidelines interactions with fans (with tangential asides to follow several young women she inspires), connected by the bare minimum of biographical background, family photos and B-roll. </a:t>
            </a:r>
            <a:r>
              <a:rPr lang="en-US" dirty="0" err="1">
                <a:solidFill>
                  <a:srgbClr val="FFFF00"/>
                </a:solidFill>
              </a:rPr>
              <a:t>Hallgren</a:t>
            </a:r>
            <a:r>
              <a:rPr lang="en-US" dirty="0">
                <a:solidFill>
                  <a:srgbClr val="FFFF00"/>
                </a:solidFill>
              </a:rPr>
              <a:t> evidently presumes that viewers either already have read Obama’s book or could easily pick up a copy if they want to know more, which makes the film feel like the literary equivalent of a DVD bonus feature.</a:t>
            </a:r>
          </a:p>
          <a:p>
            <a:pPr marL="0" indent="0">
              <a:buNone/>
            </a:pPr>
            <a:endParaRPr lang="en-US" dirty="0">
              <a:solidFill>
                <a:srgbClr val="FFFF00"/>
              </a:solidFill>
            </a:endParaRPr>
          </a:p>
        </p:txBody>
      </p:sp>
    </p:spTree>
    <p:extLst>
      <p:ext uri="{BB962C8B-B14F-4D97-AF65-F5344CB8AC3E}">
        <p14:creationId xmlns:p14="http://schemas.microsoft.com/office/powerpoint/2010/main" val="32176165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a:bodyPr>
          <a:lstStyle/>
          <a:p>
            <a:pPr marL="0" indent="0">
              <a:buNone/>
            </a:pPr>
            <a:r>
              <a:rPr lang="en-US" sz="1200" dirty="0">
                <a:solidFill>
                  <a:srgbClr val="FFFF00"/>
                </a:solidFill>
              </a:rPr>
              <a:t>Michelle Obama, who is the former First Lady, is on her nationwide book tour. The documentary is about race, marriage and the unattractive side of politics. Michelle Obama is a brilliant and accomplished woman. She has achieved a significant level of media. Becoming is the memoir of former United States first lady Michelle Obama published as a book in 2018. It talks about her roots and how she found her voice, as well as her time in the White House, her public health campaign, and her role as a mother. She mostly takes part and discusses the rugged determination. And she talks about race, and how after growing up in Chicago, she found herself truly in the minority for the first time in her life when she arrived at Princeton. Then she went into her relationship with Barack Obama. I could relate to some of her words and talks in this documentary as a woman. She managed her work significantly and interacts her life with work, her role as a mother and campaigns. She also works as an advocate for poverty awareness, education, nutrition, physical activity, and healthy eating. She supported some campaigns and other careers. About race in the documentary she mentioned a lot. It is discussed with a variety of girls too and racial issues and how growing up as an African-American woman was for her. She would go through a hard life whereas she is the woman who she is now, former United States first lady. People could point out the fact that she is a colored woman and both her husband, Obama. She attributes her confidence to her parents, who allowed her to ask questions and made her feel visible. What resonated with me was that “We can’t afford to wait for the world to be equal to start feeling seen” she says. Even nowadays we are faced with the gender equation which will always be an argumentative clause. We can’t just wait the time to pass until the equality clauses are fully over. We should face with it directly and put effort with discrimination. This documentary shows a lot about Michelle Obama, a respectful woman in the world, her thoughts and description to her life.</a:t>
            </a:r>
            <a:br>
              <a:rPr lang="en-US" sz="1200" dirty="0">
                <a:solidFill>
                  <a:srgbClr val="FFFF00"/>
                </a:solidFill>
              </a:rPr>
            </a:br>
            <a:endParaRPr lang="en-US" sz="1200" dirty="0">
              <a:solidFill>
                <a:srgbClr val="FFFF00"/>
              </a:solidFill>
            </a:endParaRPr>
          </a:p>
        </p:txBody>
      </p:sp>
    </p:spTree>
    <p:extLst>
      <p:ext uri="{BB962C8B-B14F-4D97-AF65-F5344CB8AC3E}">
        <p14:creationId xmlns:p14="http://schemas.microsoft.com/office/powerpoint/2010/main" val="31937593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77500" lnSpcReduction="20000"/>
          </a:bodyPr>
          <a:lstStyle/>
          <a:p>
            <a:pPr marL="0" indent="0">
              <a:buNone/>
            </a:pPr>
            <a:r>
              <a:rPr lang="en-US" dirty="0">
                <a:solidFill>
                  <a:srgbClr val="FFFF00"/>
                </a:solidFill>
              </a:rPr>
              <a:t>The clip starts with Michelle Obama listening to music on the car. The music she chooses depends on her mood on each day. Michelle Obama is from South side of Chicago. Michelle Obama is the First Lady of United State. After leaving the White House, Michelle Obama goes on a tour for the release of her eight years trying to do everything good. Being the First Lady of United State has been the greatest honor in her life. She has told us don’t look around, don’t look beyond them. Look them in eyes and take the story. She shared her experiences and take every person as they came up. This is how she relates to people and stay connected with them. She also told us that going back to normal life is getting back on what track. It is not going back to the previous track but creating the next track.</a:t>
            </a:r>
          </a:p>
        </p:txBody>
      </p:sp>
    </p:spTree>
    <p:extLst>
      <p:ext uri="{BB962C8B-B14F-4D97-AF65-F5344CB8AC3E}">
        <p14:creationId xmlns:p14="http://schemas.microsoft.com/office/powerpoint/2010/main" val="42578508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77500" lnSpcReduction="20000"/>
          </a:bodyPr>
          <a:lstStyle/>
          <a:p>
            <a:pPr marL="0" indent="0">
              <a:buNone/>
            </a:pPr>
            <a:r>
              <a:rPr lang="en-US" dirty="0">
                <a:solidFill>
                  <a:srgbClr val="FFFF00"/>
                </a:solidFill>
              </a:rPr>
              <a:t>“Becoming” a Netflix show of Michelle Obama is mostly about on how she overcome the huge bump in her life and also about on how she spent her time giving advice on how to overcome the life problem and to never have low self esteem.</a:t>
            </a:r>
          </a:p>
          <a:p>
            <a:pPr marL="0" indent="0">
              <a:buNone/>
            </a:pPr>
            <a:r>
              <a:rPr lang="en-US" dirty="0">
                <a:solidFill>
                  <a:srgbClr val="FFFF00"/>
                </a:solidFill>
              </a:rPr>
              <a:t>She also prove that every women can do the same things like what the men can do and one how they shouldn’t give up on their life. She is also one people who is one of the most inspired people in the world.</a:t>
            </a:r>
          </a:p>
          <a:p>
            <a:pPr marL="0" indent="0">
              <a:buNone/>
            </a:pPr>
            <a:r>
              <a:rPr lang="en-US" dirty="0">
                <a:solidFill>
                  <a:srgbClr val="FFFF00"/>
                </a:solidFill>
              </a:rPr>
              <a:t>It is also shown that she want the beat for all the people around her and on how they want scrip and write their own world and it is also shown that Michelle is someone who barrack Obama and their daughters are proud of.</a:t>
            </a:r>
          </a:p>
          <a:p>
            <a:pPr marL="0" indent="0">
              <a:buNone/>
            </a:pPr>
            <a:endParaRPr lang="en-US" dirty="0">
              <a:solidFill>
                <a:srgbClr val="FFFF00"/>
              </a:solidFill>
            </a:endParaRPr>
          </a:p>
        </p:txBody>
      </p:sp>
    </p:spTree>
    <p:extLst>
      <p:ext uri="{BB962C8B-B14F-4D97-AF65-F5344CB8AC3E}">
        <p14:creationId xmlns:p14="http://schemas.microsoft.com/office/powerpoint/2010/main" val="42726421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55000" lnSpcReduction="20000"/>
          </a:bodyPr>
          <a:lstStyle/>
          <a:p>
            <a:pPr marL="0" indent="0">
              <a:buNone/>
            </a:pPr>
            <a:r>
              <a:rPr lang="en-US" dirty="0">
                <a:solidFill>
                  <a:srgbClr val="FFFF00"/>
                </a:solidFill>
              </a:rPr>
              <a:t>Everything Michelle Obama does will always be of interest, even if it isn’t interesting. As the first black woman to be first lady of the United States, she knows this scrutiny comes with the territory. Early on in “Becoming,” a new Netflix documentary about her life, Obama encourages Melissa Winter, her chief of staff, to express her emotions. She goes back to the family home in Chicago and talks about her background, and particularly about her late father, about meeting and marrying Barack, about raising children in the White House.</a:t>
            </a:r>
          </a:p>
          <a:p>
            <a:pPr marL="0" indent="0">
              <a:buNone/>
            </a:pPr>
            <a:r>
              <a:rPr lang="en-US" dirty="0">
                <a:solidFill>
                  <a:srgbClr val="FFFF00"/>
                </a:solidFill>
              </a:rPr>
              <a:t>“The most successful people I know have figured out how to live with criticism, to lean n the people who believe in them, and to push onward with their goals.”</a:t>
            </a:r>
          </a:p>
          <a:p>
            <a:pPr marL="0" indent="0">
              <a:buNone/>
            </a:pPr>
            <a:r>
              <a:rPr lang="en-US" dirty="0">
                <a:solidFill>
                  <a:srgbClr val="FFFF00"/>
                </a:solidFill>
              </a:rPr>
              <a:t>“Your story is the most powerful part of who you are –the struggles, failures, successes, and everything in between. Remember always to stay pen to new experiences and never let the doubters get in the way.”</a:t>
            </a:r>
          </a:p>
          <a:p>
            <a:pPr marL="0" indent="0">
              <a:buNone/>
            </a:pPr>
            <a:r>
              <a:rPr lang="en-US" dirty="0">
                <a:solidFill>
                  <a:srgbClr val="FFFF00"/>
                </a:solidFill>
              </a:rPr>
              <a:t>“Your story is what you will always have. It is something to own.”</a:t>
            </a:r>
          </a:p>
          <a:p>
            <a:pPr marL="0" indent="0">
              <a:buNone/>
            </a:pPr>
            <a:r>
              <a:rPr lang="en-US" dirty="0">
                <a:solidFill>
                  <a:srgbClr val="FFFF00"/>
                </a:solidFill>
              </a:rPr>
              <a:t>-Michelle Obama</a:t>
            </a:r>
          </a:p>
        </p:txBody>
      </p:sp>
    </p:spTree>
    <p:extLst>
      <p:ext uri="{BB962C8B-B14F-4D97-AF65-F5344CB8AC3E}">
        <p14:creationId xmlns:p14="http://schemas.microsoft.com/office/powerpoint/2010/main" val="42577971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0E7-39B3-4AE9-B6EB-EB44E3BEF4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BC3A81-A2C7-46E3-BEB8-495BD5DBF113}"/>
              </a:ext>
            </a:extLst>
          </p:cNvPr>
          <p:cNvSpPr>
            <a:spLocks noGrp="1"/>
          </p:cNvSpPr>
          <p:nvPr>
            <p:ph idx="1"/>
          </p:nvPr>
        </p:nvSpPr>
        <p:spPr/>
        <p:txBody>
          <a:bodyPr>
            <a:normAutofit fontScale="55000" lnSpcReduction="20000"/>
          </a:bodyPr>
          <a:lstStyle/>
          <a:p>
            <a:pPr marL="0" indent="0">
              <a:buNone/>
            </a:pPr>
            <a:r>
              <a:rPr lang="en-US" dirty="0">
                <a:solidFill>
                  <a:srgbClr val="FFFF00"/>
                </a:solidFill>
              </a:rPr>
              <a:t>Most of the audiences who check out Michelle Obama documentary “Becoming” on Netflix will be tuning in out of interest in her role as “the rock of our family,” as Barack described her at his inauguration — or else as “a Black woman to be admired. “Becoming” accompanies Michelle Obama on the 34-city book tour that followed the publication of her memoir of the same name. The documentary was initiated and overseen by the Obamas’ own production company, Higher Ground Prods., and is being distributed by Netflix, which has a business arrangement with the Obamas.</a:t>
            </a:r>
          </a:p>
          <a:p>
            <a:pPr marL="0" indent="0">
              <a:buNone/>
            </a:pPr>
            <a:r>
              <a:rPr lang="en-US" dirty="0">
                <a:solidFill>
                  <a:srgbClr val="FFFF00"/>
                </a:solidFill>
              </a:rPr>
              <a:t>“Becoming” intercuts between concert-style footage from various live shows (more reaction shots of the nearly all-female arena crowd than coverage of Obama being interviewed onstage), </a:t>
            </a:r>
            <a:r>
              <a:rPr lang="en-US" dirty="0" err="1">
                <a:solidFill>
                  <a:srgbClr val="FFFF00"/>
                </a:solidFill>
              </a:rPr>
              <a:t>vérité</a:t>
            </a:r>
            <a:r>
              <a:rPr lang="en-US" dirty="0">
                <a:solidFill>
                  <a:srgbClr val="FFFF00"/>
                </a:solidFill>
              </a:rPr>
              <a:t> glimpses of her backstage or in transit, and from-the-sidelines interactions with fans (with tangential asides to follow several young women she inspires), connected by the bare minimum of biographical background, family photos and B-roll. </a:t>
            </a:r>
            <a:r>
              <a:rPr lang="en-US" dirty="0" err="1">
                <a:solidFill>
                  <a:srgbClr val="FFFF00"/>
                </a:solidFill>
              </a:rPr>
              <a:t>Hallgren</a:t>
            </a:r>
            <a:r>
              <a:rPr lang="en-US" dirty="0">
                <a:solidFill>
                  <a:srgbClr val="FFFF00"/>
                </a:solidFill>
              </a:rPr>
              <a:t> evidently presumes that viewers either already have read Obama’s book or could easily pick up a copy if they want to know more, which makes the film feel like the literary equivalent of a DVD bonus feature.</a:t>
            </a:r>
          </a:p>
          <a:p>
            <a:pPr marL="0" indent="0">
              <a:buNone/>
            </a:pPr>
            <a:r>
              <a:rPr lang="en-US" dirty="0">
                <a:solidFill>
                  <a:srgbClr val="FFFF00"/>
                </a:solidFill>
              </a:rPr>
              <a:t>If the words “hope” and “progress” and “change” effectively positioned his presidential run, then “Becoming” seems a perfectly fitting label for Michelle’s own journey. The book reflects on how she became first lady; the film suggests she’s still growing as a person, empowering us to do the same.</a:t>
            </a:r>
          </a:p>
          <a:p>
            <a:pPr marL="0" indent="0">
              <a:buNone/>
            </a:pPr>
            <a:endParaRPr lang="en-US" b="1" dirty="0">
              <a:solidFill>
                <a:srgbClr val="FFFF00"/>
              </a:solidFill>
            </a:endParaRPr>
          </a:p>
        </p:txBody>
      </p:sp>
    </p:spTree>
    <p:extLst>
      <p:ext uri="{BB962C8B-B14F-4D97-AF65-F5344CB8AC3E}">
        <p14:creationId xmlns:p14="http://schemas.microsoft.com/office/powerpoint/2010/main" val="13524159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565B4-1A5C-48C4-A95C-3CE6EDD141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20BEA7-C011-4A9D-BB99-5991D206D7EF}"/>
              </a:ext>
            </a:extLst>
          </p:cNvPr>
          <p:cNvSpPr>
            <a:spLocks noGrp="1"/>
          </p:cNvSpPr>
          <p:nvPr>
            <p:ph idx="1"/>
          </p:nvPr>
        </p:nvSpPr>
        <p:spPr/>
        <p:txBody>
          <a:bodyPr>
            <a:normAutofit fontScale="77500" lnSpcReduction="20000"/>
          </a:bodyPr>
          <a:lstStyle/>
          <a:p>
            <a:pPr marL="0" indent="0">
              <a:buNone/>
            </a:pPr>
            <a:r>
              <a:rPr lang="en-US" dirty="0">
                <a:solidFill>
                  <a:srgbClr val="FFFF00"/>
                </a:solidFill>
              </a:rPr>
              <a:t>This one-hour long Netflix documentary is about the book tour of Michelle Obama once known as the “First lady” travelling over 30 cities inside the United States after having her departure at the White House going back to her normal life or as Michelle said in the documentary herself “creating a new track”. This documentary didn’t just focus on the travels she had, it also focuses on her various interactions and interviews with various well-known people. They talk about the deep and intimate conversations about the everyday struggles of an African-American individual and how the future holds us. Michelle also tells nostalgic stories about her past like her romance story with Barrack Obama, her childhood and her college life</a:t>
            </a:r>
          </a:p>
        </p:txBody>
      </p:sp>
    </p:spTree>
    <p:extLst>
      <p:ext uri="{BB962C8B-B14F-4D97-AF65-F5344CB8AC3E}">
        <p14:creationId xmlns:p14="http://schemas.microsoft.com/office/powerpoint/2010/main" val="22542762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D84B6-2A18-426D-B830-C5DCA76E62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0E91D8-B2C0-4D56-A7DB-C34DD86EB116}"/>
              </a:ext>
            </a:extLst>
          </p:cNvPr>
          <p:cNvSpPr>
            <a:spLocks noGrp="1"/>
          </p:cNvSpPr>
          <p:nvPr>
            <p:ph idx="1"/>
          </p:nvPr>
        </p:nvSpPr>
        <p:spPr/>
        <p:txBody>
          <a:bodyPr>
            <a:normAutofit fontScale="62500" lnSpcReduction="20000"/>
          </a:bodyPr>
          <a:lstStyle/>
          <a:p>
            <a:pPr marL="0" indent="0">
              <a:buNone/>
            </a:pPr>
            <a:r>
              <a:rPr lang="en-US" dirty="0">
                <a:solidFill>
                  <a:srgbClr val="FFFF00"/>
                </a:solidFill>
              </a:rPr>
              <a:t>She was the first African American lady of United States from 2009 to 2017. She has a husband and he was the president of USA and his name is Barrack Obama. She was the top student of the class when she was young. She is also very talented and smart. She is an American Lawyer and an author. She lived in Chicago with her family when she was young.</a:t>
            </a:r>
          </a:p>
          <a:p>
            <a:pPr marL="0" indent="0">
              <a:buNone/>
            </a:pPr>
            <a:r>
              <a:rPr lang="en-US" dirty="0">
                <a:solidFill>
                  <a:srgbClr val="FFFF00"/>
                </a:solidFill>
              </a:rPr>
              <a:t>Her husband Barrack was a talented man and he was the challenge to her when they first met and when they were working together. Then they got married and born two daughters. They are Malia Ann Obama and Sasha Obama. Michelle and Barrack wasn’t ready to have kids at first but then they get used to it. Now they are a perfect family with two gorgeous daughters and two smart and wonderful parents.</a:t>
            </a:r>
          </a:p>
          <a:p>
            <a:pPr marL="0" indent="0">
              <a:buNone/>
            </a:pPr>
            <a:r>
              <a:rPr lang="en-US" dirty="0">
                <a:solidFill>
                  <a:srgbClr val="FFFF00"/>
                </a:solidFill>
              </a:rPr>
              <a:t>Barrack Obama became a president in 2009 and Michelle became the first lady on 2009. Before she became his wife she worked at the law farm Sidley Austin where she met Barrack Obama</a:t>
            </a:r>
          </a:p>
          <a:p>
            <a:pPr marL="0" indent="0">
              <a:buNone/>
            </a:pPr>
            <a:endParaRPr lang="en-US" dirty="0">
              <a:solidFill>
                <a:srgbClr val="FFFF00"/>
              </a:solidFill>
            </a:endParaRPr>
          </a:p>
        </p:txBody>
      </p:sp>
    </p:spTree>
    <p:extLst>
      <p:ext uri="{BB962C8B-B14F-4D97-AF65-F5344CB8AC3E}">
        <p14:creationId xmlns:p14="http://schemas.microsoft.com/office/powerpoint/2010/main" val="772785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D739-E467-4B10-AA1B-9389E3E6BC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ABF87B-936A-4513-BB10-469EF3724375}"/>
              </a:ext>
            </a:extLst>
          </p:cNvPr>
          <p:cNvSpPr>
            <a:spLocks noGrp="1"/>
          </p:cNvSpPr>
          <p:nvPr>
            <p:ph idx="1"/>
          </p:nvPr>
        </p:nvSpPr>
        <p:spPr/>
        <p:txBody>
          <a:bodyPr>
            <a:normAutofit fontScale="55000" lnSpcReduction="20000"/>
          </a:bodyPr>
          <a:lstStyle/>
          <a:p>
            <a:pPr marL="0" indent="0">
              <a:buNone/>
            </a:pPr>
            <a:r>
              <a:rPr lang="en-US" dirty="0">
                <a:solidFill>
                  <a:srgbClr val="FFFF00"/>
                </a:solidFill>
              </a:rPr>
              <a:t>In this movie, Michelle Obama who was the first lady of United States for eight years discusses her life, hopes and connections with others. She was also the first black women to be the first lady. Her life was very different after her husband; Barack Obama was chosen as the president.</a:t>
            </a:r>
          </a:p>
          <a:p>
            <a:pPr marL="0" indent="0">
              <a:buNone/>
            </a:pPr>
            <a:r>
              <a:rPr lang="en-US" dirty="0">
                <a:solidFill>
                  <a:srgbClr val="FFFF00"/>
                </a:solidFill>
              </a:rPr>
              <a:t>She was from South Side of Chicago and she told people how her life just changed and became the first lady. She also signed at many books for small groups of young women and elderly people who are her fans. They were so happy and excited to me her. Her interests in listening other people’s stories seemed genuine. She also gave advices and motivation to young people who have problems. Many people liked her and she answered many interviews by herself sometimes with her husband. But she is a brilliant and accomplished woman and achieved a significant level of media savvy after two decades. She and her mom visited their old house and school. They talked about their past, her marriage and childhood. When she spoke to the young students, they asked her how she overcome the sense of isolation because she was a black woman. She told them confidently.</a:t>
            </a:r>
          </a:p>
          <a:p>
            <a:pPr marL="0" indent="0">
              <a:buNone/>
            </a:pPr>
            <a:r>
              <a:rPr lang="en-US" dirty="0">
                <a:solidFill>
                  <a:srgbClr val="FFFF00"/>
                </a:solidFill>
              </a:rPr>
              <a:t>I admire her because she is enjoyable and inspiring. She inspired many kids and adults and gave good suggestions. Although she was a black woman, she showed the world that everything is possible no matter what.</a:t>
            </a:r>
          </a:p>
          <a:p>
            <a:pPr marL="0" indent="0">
              <a:buNone/>
            </a:pPr>
            <a:endParaRPr lang="en-US" dirty="0">
              <a:solidFill>
                <a:srgbClr val="FFFF00"/>
              </a:solidFill>
            </a:endParaRPr>
          </a:p>
        </p:txBody>
      </p:sp>
    </p:spTree>
    <p:extLst>
      <p:ext uri="{BB962C8B-B14F-4D97-AF65-F5344CB8AC3E}">
        <p14:creationId xmlns:p14="http://schemas.microsoft.com/office/powerpoint/2010/main" val="8839922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D739-E467-4B10-AA1B-9389E3E6BC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ABF87B-936A-4513-BB10-469EF3724375}"/>
              </a:ext>
            </a:extLst>
          </p:cNvPr>
          <p:cNvSpPr>
            <a:spLocks noGrp="1"/>
          </p:cNvSpPr>
          <p:nvPr>
            <p:ph idx="1"/>
          </p:nvPr>
        </p:nvSpPr>
        <p:spPr/>
        <p:txBody>
          <a:bodyPr>
            <a:normAutofit fontScale="55000" lnSpcReduction="20000"/>
          </a:bodyPr>
          <a:lstStyle/>
          <a:p>
            <a:pPr marL="0" indent="0">
              <a:buNone/>
            </a:pPr>
            <a:r>
              <a:rPr lang="en-US" dirty="0">
                <a:solidFill>
                  <a:srgbClr val="FFFF00"/>
                </a:solidFill>
              </a:rPr>
              <a:t>Michelle JayVaughn Robison Obama is an American lawyer and author who was the first lady of the United State for eight years. She married Barack Obama and had two kids. She was bornin the South Side of Chicago. Michelle have to give some presentation about leaving the White House and being the 44th first lady of the United State, in Chicago. Many people cheer up and shouting they want her back. She went to a museum and met some people. People get excited and happy. Then she talked with some girl. She had to go many interviews </a:t>
            </a:r>
            <a:r>
              <a:rPr lang="en-US" dirty="0" err="1">
                <a:solidFill>
                  <a:srgbClr val="FFFF00"/>
                </a:solidFill>
              </a:rPr>
              <a:t>OfCourse</a:t>
            </a:r>
            <a:r>
              <a:rPr lang="en-US" dirty="0">
                <a:solidFill>
                  <a:srgbClr val="FFFF00"/>
                </a:solidFill>
              </a:rPr>
              <a:t>. She told to people how did she try her best to get here. She either tell her childhood life. In one of her interview Barack came up with some flower in his hand for Michelle. He gave a kiss to her. He thanks to everyone who helped him. Somehow Michelle has a problem, it makes her change. She and her mom went to the old house they lived when they she was young. The house which is empty. She and her mom talked about the past house and her dad who has pass away due to his disease. She visited some elementary school and participate in some girl groups. She asked some question and tell something that can make them improve. She said “Being the First Lady has been the greatest joy in my life.”</a:t>
            </a:r>
          </a:p>
          <a:p>
            <a:pPr marL="0" indent="0">
              <a:buNone/>
            </a:pPr>
            <a:r>
              <a:rPr lang="en-US" dirty="0">
                <a:solidFill>
                  <a:srgbClr val="FFFF00"/>
                </a:solidFill>
              </a:rPr>
              <a:t>Michelle has a beautiful life. She is funny, she had too much confident, lovely and funny. She loved the feeling of being not divided.</a:t>
            </a:r>
          </a:p>
          <a:p>
            <a:pPr marL="0" indent="0">
              <a:buNone/>
            </a:pPr>
            <a:endParaRPr lang="en-US" dirty="0">
              <a:solidFill>
                <a:srgbClr val="FFFF00"/>
              </a:solidFill>
            </a:endParaRPr>
          </a:p>
        </p:txBody>
      </p:sp>
    </p:spTree>
    <p:extLst>
      <p:ext uri="{BB962C8B-B14F-4D97-AF65-F5344CB8AC3E}">
        <p14:creationId xmlns:p14="http://schemas.microsoft.com/office/powerpoint/2010/main" val="15588549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D739-E467-4B10-AA1B-9389E3E6BC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ABF87B-936A-4513-BB10-469EF3724375}"/>
              </a:ext>
            </a:extLst>
          </p:cNvPr>
          <p:cNvSpPr>
            <a:spLocks noGrp="1"/>
          </p:cNvSpPr>
          <p:nvPr>
            <p:ph idx="1"/>
          </p:nvPr>
        </p:nvSpPr>
        <p:spPr/>
        <p:txBody>
          <a:bodyPr>
            <a:normAutofit fontScale="55000" lnSpcReduction="20000"/>
          </a:bodyPr>
          <a:lstStyle/>
          <a:p>
            <a:pPr marL="0" indent="0">
              <a:buNone/>
            </a:pPr>
            <a:r>
              <a:rPr lang="en-US" dirty="0">
                <a:solidFill>
                  <a:srgbClr val="FFFF00"/>
                </a:solidFill>
              </a:rPr>
              <a:t>In a life filled with meaning and accomplishment, Michelle Obama has emerged as one of the most iconic and compelling women of our era. As First Lady of the United States of America the first African American to serve in that role she helped create the most welcoming and inclusive White House in history, while also establishing herself as a powerful advocate for women and girls in the U.S. and around the world, dramatically changing the ways that families pursue healthier and more active lives, and standing with her husband as he led America through some of its most harrowing moments. Along the way, she showed us a few dance moves, crushed Carpool Karaoke, and raised two down to earth daughters under an unforgiving media glare.</a:t>
            </a:r>
          </a:p>
          <a:p>
            <a:pPr marL="0" indent="0">
              <a:buNone/>
            </a:pPr>
            <a:r>
              <a:rPr lang="en-US" dirty="0">
                <a:solidFill>
                  <a:srgbClr val="FFFF00"/>
                </a:solidFill>
              </a:rPr>
              <a:t>In her memoir, a work of deep reflection and mesmerizing storytelling, Michelle Obama invites readers into her world, chronicling the experiences that have shaped her from her childhood on the South Side of Chicago to her years as an executive balancing the demands of motherhood and work, to her time spent at the world’s most famous address. With unerring honesty and lively wit, she describes her triumphs and her disappointments, both public and private, telling her full story as she has lived it in her own words and on her own terms. Warm, wise, and revelatory, Becoming is the deeply personal reckoning of a woman of soul and substance who has steadily defied expectations and whose story inspires us to do the same.</a:t>
            </a:r>
          </a:p>
          <a:p>
            <a:pPr marL="0" indent="0">
              <a:buNone/>
            </a:pPr>
            <a:endParaRPr lang="en-US" dirty="0">
              <a:solidFill>
                <a:srgbClr val="FFFF00"/>
              </a:solidFill>
            </a:endParaRPr>
          </a:p>
        </p:txBody>
      </p:sp>
    </p:spTree>
    <p:extLst>
      <p:ext uri="{BB962C8B-B14F-4D97-AF65-F5344CB8AC3E}">
        <p14:creationId xmlns:p14="http://schemas.microsoft.com/office/powerpoint/2010/main" val="42287610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D739-E467-4B10-AA1B-9389E3E6BC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ABF87B-936A-4513-BB10-469EF3724375}"/>
              </a:ext>
            </a:extLst>
          </p:cNvPr>
          <p:cNvSpPr>
            <a:spLocks noGrp="1"/>
          </p:cNvSpPr>
          <p:nvPr>
            <p:ph idx="1"/>
          </p:nvPr>
        </p:nvSpPr>
        <p:spPr/>
        <p:txBody>
          <a:bodyPr>
            <a:normAutofit fontScale="77500" lnSpcReduction="20000"/>
          </a:bodyPr>
          <a:lstStyle/>
          <a:p>
            <a:pPr marL="0" indent="0">
              <a:buNone/>
            </a:pPr>
            <a:r>
              <a:rPr lang="en-US" dirty="0">
                <a:solidFill>
                  <a:srgbClr val="FFFF00"/>
                </a:solidFill>
              </a:rPr>
              <a:t>Michelle </a:t>
            </a:r>
            <a:r>
              <a:rPr lang="en-US" dirty="0" err="1">
                <a:solidFill>
                  <a:srgbClr val="FFFF00"/>
                </a:solidFill>
              </a:rPr>
              <a:t>LaVaughn</a:t>
            </a:r>
            <a:r>
              <a:rPr lang="en-US" dirty="0">
                <a:solidFill>
                  <a:srgbClr val="FFFF00"/>
                </a:solidFill>
              </a:rPr>
              <a:t> Robinson Obama was born in January 17, 1964 and she is an American lawyer and author who was the first lady of the United States from 2009 to 20017. She is married to the 44th President of the United States, Barack Obama. She is the first African-American First Lady of the United States. Becoming is the memoir of former United States first lady Michelle Obama published in 2018. The books talks about her roots and how she found her voice, as well as her time in the White House, her public health campaign, an her role as a mother. According to this inspirational documentary, Michelle Obama is a wise, funny, compassionate, and honest as she appeared during her eight years as committed partner to the president.</a:t>
            </a:r>
          </a:p>
        </p:txBody>
      </p:sp>
    </p:spTree>
    <p:extLst>
      <p:ext uri="{BB962C8B-B14F-4D97-AF65-F5344CB8AC3E}">
        <p14:creationId xmlns:p14="http://schemas.microsoft.com/office/powerpoint/2010/main" val="12519997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D739-E467-4B10-AA1B-9389E3E6BC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ABF87B-936A-4513-BB10-469EF3724375}"/>
              </a:ext>
            </a:extLst>
          </p:cNvPr>
          <p:cNvSpPr>
            <a:spLocks noGrp="1"/>
          </p:cNvSpPr>
          <p:nvPr>
            <p:ph idx="1"/>
          </p:nvPr>
        </p:nvSpPr>
        <p:spPr/>
        <p:txBody>
          <a:bodyPr>
            <a:normAutofit fontScale="55000" lnSpcReduction="20000"/>
          </a:bodyPr>
          <a:lstStyle/>
          <a:p>
            <a:pPr marL="0" indent="0">
              <a:buNone/>
            </a:pPr>
            <a:r>
              <a:rPr lang="en-US" dirty="0">
                <a:solidFill>
                  <a:srgbClr val="FFFF00"/>
                </a:solidFill>
              </a:rPr>
              <a:t>In a life filled with meaning and accomplishment, Michelle Obama has emerged as one of the most iconic and compelling women of our era. As First Lady of the United States of America the first African American to serve in that role she helped create the most welcoming and inclusive White House in history, while also establishing herself as a powerful advocate for women and girls in the U.S. and around the world, dramatically changing the ways that families pursue healthier and more active lives, and standing with her husband as he led America through some of its most harrowing moments. Along the way, she showed us a few dance moves, crushed Carpool Karaoke, and raised two down to earth daughters under an unforgiving media glare.</a:t>
            </a:r>
          </a:p>
          <a:p>
            <a:pPr marL="0" indent="0">
              <a:buNone/>
            </a:pPr>
            <a:r>
              <a:rPr lang="en-US" dirty="0">
                <a:solidFill>
                  <a:srgbClr val="FFFF00"/>
                </a:solidFill>
              </a:rPr>
              <a:t>In her memoir, a work of deep reflection and mesmerizing storytelling, Michelle Obama invites readers into her world, chronicling the experiences that have shaped her from her childhood on the South Side of Chicago to her years as an executive balancing the demands of motherhood and work, to her time spent at the world’s most famous address. With unerring honesty and lively wit, she describes her triumphs and her disappointments, both public and private, telling her full story as she has lived it in her own words and on her own terms. Warm, wise, and revelatory, Becoming is the deeply personal reckoning of a woman of soul and substance who has steadily defied expectations and whose story inspires us to do the same.</a:t>
            </a: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3789511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DDB3D-8A3D-4CA5-BE7C-DB7EE3F0A10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383C12-67CA-416A-82AE-C418CCC0E7D0}"/>
              </a:ext>
            </a:extLst>
          </p:cNvPr>
          <p:cNvSpPr>
            <a:spLocks noGrp="1"/>
          </p:cNvSpPr>
          <p:nvPr>
            <p:ph idx="1"/>
          </p:nvPr>
        </p:nvSpPr>
        <p:spPr/>
        <p:txBody>
          <a:bodyPr>
            <a:normAutofit lnSpcReduction="10000"/>
          </a:bodyPr>
          <a:lstStyle/>
          <a:p>
            <a:pPr marL="0" indent="0">
              <a:buNone/>
            </a:pPr>
            <a:r>
              <a:rPr lang="en-US" sz="1600" dirty="0">
                <a:solidFill>
                  <a:srgbClr val="FFFF00"/>
                </a:solidFill>
              </a:rPr>
              <a:t>When I finished watching “Michelle Obama's becoming”, I fell her essence and her own image. Michelle Obama is an American lawyer and author who was the First Lady of the United States. She is married to the 44th president of the United States, Barack Obama. I also knew that Becoming is the forming of memorable event as the former United States a First lady Michelle Obama which was published in 2018.In this video that described the deeply personal experience, the event of young life, her useful time in white House, her public health campaign as well as the role of a mother. I got the knowledge that she encouraged how to skip the difficult or bad situation in the young life and also knew how to put the effort in incoming life to be succeed. The movie give the audience both the inner or outer in psychological and sociological that shaped the life Event. This video also expressed a coming of an aged woman story, her mind set, her passion and also her power. I think she is standing as a role model of all women in the world. Moreover, the video shows the way to think us “what is need or what is wants” and also think that “what personality do I have from the past to now”. I love this video Becoming for some reason. It is emotionally honest and filled with reflection of the First Lady. I also love how the memorable event that I passed in the previous day make me feel comfortable to think critically. </a:t>
            </a:r>
          </a:p>
        </p:txBody>
      </p:sp>
    </p:spTree>
    <p:extLst>
      <p:ext uri="{BB962C8B-B14F-4D97-AF65-F5344CB8AC3E}">
        <p14:creationId xmlns:p14="http://schemas.microsoft.com/office/powerpoint/2010/main" val="35351048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F048C-A12C-458E-937E-637D120D603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21E51E-A6F3-46E6-BB83-64609333CA1C}"/>
              </a:ext>
            </a:extLst>
          </p:cNvPr>
          <p:cNvSpPr>
            <a:spLocks noGrp="1"/>
          </p:cNvSpPr>
          <p:nvPr>
            <p:ph idx="1"/>
          </p:nvPr>
        </p:nvSpPr>
        <p:spPr/>
        <p:txBody>
          <a:bodyPr>
            <a:normAutofit fontScale="55000" lnSpcReduction="20000"/>
          </a:bodyPr>
          <a:lstStyle/>
          <a:p>
            <a:pPr marL="0" indent="0">
              <a:buNone/>
            </a:pPr>
            <a:r>
              <a:rPr lang="en-US" dirty="0">
                <a:solidFill>
                  <a:srgbClr val="FFFF00"/>
                </a:solidFill>
              </a:rPr>
              <a:t>Michelle Obama was born in January 17 1964. She was born into a warming family in Chicago, Illinois. Her family wasn’t rich, since she was a child Michelle has faced racism the white people would change their house or sell their house quickly because they thought it would not be safe or the neighboring would turn to the hood. Even her school would be filled with a bit of white people. Michelle was an outstanding person and student she had straight A and was filled with sport. Her grandfather pressure Michelle and her brother to get good grades and be the best because of his life experiences, he was a talented person but was not given a chance due to his skin color. Michelle worked hard and when going to collage she chose Princeton he counselor didn’t believe that she could go to Princeton and should aim lower, after hearing that she was hurt and this cause her to work harder and went to Harvard. At Harvard she took law and met Barrack Obama she mentors him and fell for him barrack challenged every way so she left law. When she came to the white house she faced many hardships Michelle could not go out freely and was heavily criticizes by the public, she used to talk freely in public but she could not they thought that she was bad for being the first lady, she now overcame it. Now Michelle started tour and is one of the most respected lady in the world.  </a:t>
            </a:r>
            <a:br>
              <a:rPr lang="en-US" dirty="0">
                <a:solidFill>
                  <a:srgbClr val="FFFF00"/>
                </a:solidFill>
              </a:rPr>
            </a:br>
            <a:endParaRPr lang="en-US" dirty="0">
              <a:solidFill>
                <a:srgbClr val="FFFF00"/>
              </a:solidFill>
            </a:endParaRPr>
          </a:p>
          <a:p>
            <a:pPr marL="0" indent="0">
              <a:buNone/>
            </a:pP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21832405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8906F-4F19-412A-9B97-FE11FD9A74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B1A80DD-8A19-4D48-8DAD-82F5F45042F1}"/>
              </a:ext>
            </a:extLst>
          </p:cNvPr>
          <p:cNvSpPr>
            <a:spLocks noGrp="1"/>
          </p:cNvSpPr>
          <p:nvPr>
            <p:ph idx="1"/>
          </p:nvPr>
        </p:nvSpPr>
        <p:spPr/>
        <p:txBody>
          <a:bodyPr>
            <a:normAutofit fontScale="55000" lnSpcReduction="20000"/>
          </a:bodyPr>
          <a:lstStyle/>
          <a:p>
            <a:pPr marL="0" indent="0">
              <a:buNone/>
            </a:pPr>
            <a:r>
              <a:rPr lang="en-US" dirty="0">
                <a:solidFill>
                  <a:srgbClr val="FFFF00"/>
                </a:solidFill>
              </a:rPr>
              <a:t>Michelle Obama grew up in the south side of Chicago. She was in an African-American family. She had an older and no younger siblings. Michelle talked about how when black people move into a neighbor the people will move because they think when black people live in a neighborhood it will lose value. Michelle attended school and it was the same at school. When black kids move into a class white kids would move out.</a:t>
            </a:r>
          </a:p>
          <a:p>
            <a:pPr marL="0" indent="0">
              <a:buNone/>
            </a:pPr>
            <a:r>
              <a:rPr lang="en-US" dirty="0">
                <a:solidFill>
                  <a:srgbClr val="FFFF00"/>
                </a:solidFill>
              </a:rPr>
              <a:t>She went to her local college and then moved to Princeton she always thought that students in top schools will always be smart but she found out that they are just students and they vary in intelligence. Then Michelle moved to Harvard university. Michelle was always a top student and she always got straight A’s. When she was in Harvard. She met Barack when he asked her for help in his lessons. Then Barack and Michelle started getting along. People always thought they would be dating by this point because they are two black Harvard students but only years later they started dating. Barack have his differences as Michelle do but they try to get along.</a:t>
            </a:r>
          </a:p>
          <a:p>
            <a:pPr marL="0" indent="0">
              <a:buNone/>
            </a:pPr>
            <a:r>
              <a:rPr lang="en-US" dirty="0">
                <a:solidFill>
                  <a:srgbClr val="FFFF00"/>
                </a:solidFill>
              </a:rPr>
              <a:t>Then Barack was in an election and Michelle always talked on stage with Barack and Michelle also gave some speeches. But when everyone is watching her she started to hold back and started to tone the controversial statements about her country. When her husband won the election she became the first lady of the USA and her life was turned around in a moment.</a:t>
            </a:r>
          </a:p>
          <a:p>
            <a:pPr marL="0" indent="0">
              <a:buNone/>
            </a:pPr>
            <a:endParaRPr lang="en-US" dirty="0">
              <a:solidFill>
                <a:srgbClr val="FFFF00"/>
              </a:solidFill>
            </a:endParaRPr>
          </a:p>
        </p:txBody>
      </p:sp>
    </p:spTree>
    <p:extLst>
      <p:ext uri="{BB962C8B-B14F-4D97-AF65-F5344CB8AC3E}">
        <p14:creationId xmlns:p14="http://schemas.microsoft.com/office/powerpoint/2010/main" val="26107756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8906F-4F19-412A-9B97-FE11FD9A74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B1A80DD-8A19-4D48-8DAD-82F5F45042F1}"/>
              </a:ext>
            </a:extLst>
          </p:cNvPr>
          <p:cNvSpPr>
            <a:spLocks noGrp="1"/>
          </p:cNvSpPr>
          <p:nvPr>
            <p:ph idx="1"/>
          </p:nvPr>
        </p:nvSpPr>
        <p:spPr/>
        <p:txBody>
          <a:bodyPr>
            <a:normAutofit fontScale="77500" lnSpcReduction="20000"/>
          </a:bodyPr>
          <a:lstStyle/>
          <a:p>
            <a:pPr marL="0" indent="0">
              <a:buNone/>
            </a:pPr>
            <a:r>
              <a:rPr lang="en-US" dirty="0">
                <a:solidFill>
                  <a:srgbClr val="FFFF00"/>
                </a:solidFill>
              </a:rPr>
              <a:t>In a life filled with meaning and accomplishment, Michelle Obama has emerged as one of the most iconic and compelling women of our era. As First Lady of the United States of America - the first African-American to serve in that role - she helped create the most welcoming and inclusive White House in history, while also establishing herself as a powerful advocate for women and girls in the U.S. and around the world, dramatically changing the ways that families pursue healthier and more active lives, and standing with her husband as he led America through some of its most harrowing moments. Along the way, she showed us a few dance moves, crushed Carpool Karaoke, and raised two down-to-earth daughters under an unforgiving media glare.  </a:t>
            </a:r>
          </a:p>
        </p:txBody>
      </p:sp>
    </p:spTree>
    <p:extLst>
      <p:ext uri="{BB962C8B-B14F-4D97-AF65-F5344CB8AC3E}">
        <p14:creationId xmlns:p14="http://schemas.microsoft.com/office/powerpoint/2010/main" val="39546947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8906F-4F19-412A-9B97-FE11FD9A74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B1A80DD-8A19-4D48-8DAD-82F5F45042F1}"/>
              </a:ext>
            </a:extLst>
          </p:cNvPr>
          <p:cNvSpPr>
            <a:spLocks noGrp="1"/>
          </p:cNvSpPr>
          <p:nvPr>
            <p:ph idx="1"/>
          </p:nvPr>
        </p:nvSpPr>
        <p:spPr/>
        <p:txBody>
          <a:bodyPr>
            <a:normAutofit fontScale="47500" lnSpcReduction="20000"/>
          </a:bodyPr>
          <a:lstStyle/>
          <a:p>
            <a:pPr marL="0" indent="0">
              <a:buNone/>
            </a:pPr>
            <a:r>
              <a:rPr lang="en-US" dirty="0">
                <a:solidFill>
                  <a:srgbClr val="FFFF00"/>
                </a:solidFill>
              </a:rPr>
              <a:t>An intimate, powerful, and inspiring memoir by the former First Lady of the United States, now a No.1 Sunday Times bestseller 'A genuine page-turner, full of intimacies and reflections' Evening Standard 'A polished pearl of a memoir' New York Times 'A rich, entertaining and candid memoir. And overall Obama's a fun person to sit alongside as she tells you the story of her life . . . it is as beautifully written as any piece of fiction' </a:t>
            </a:r>
            <a:r>
              <a:rPr lang="en-US" dirty="0" err="1">
                <a:solidFill>
                  <a:srgbClr val="FFFF00"/>
                </a:solidFill>
              </a:rPr>
              <a:t>i</a:t>
            </a:r>
            <a:r>
              <a:rPr lang="en-US" dirty="0">
                <a:solidFill>
                  <a:srgbClr val="FFFF00"/>
                </a:solidFill>
              </a:rPr>
              <a:t> In a life filled with meaning and accomplishment, Michelle Obama has emerged as one of the most iconic and compelling women of our era. As First Lady of the United States of America - the first African-American to serve in that role - she helped create the most welcoming and inclusive White House in history, while also establishing herself as a powerful advocate for women and girls in the U.S. and around the world, dramatically changing the ways that families pursue healthier and more active lives, and standing with her husband as he led America through some of its most harrowing moments. Along the way, she showed us a few dance moves, crushed Carpool Karaoke, and raised two down-to-earth daughters under an unforgiving media glare. In her memoir, a work of deep reflection and mesmerizing storytelling, Michelle Obama invites readers into her world, chronicling the experiences that have shaped her - from her childhood on the South Side of Chicago to her years as an executive balancing the demands of motherhood and work, to her time spent at the world's most famous address. With unerring honesty and lively wit, she describes her triumphs and her disappointments, both public and private, telling her full story as she has lived it - in her own words and on her own terms. Warm, wise, and revelatory, Becoming is the deeply personal reckoning of a woman of soul and substance who has steadily defied expectations - and whose story inspires us to do the same. 'Offers new insights into her upbringing on the south side of Chicago and the highs and lows of life with Barack Obama. . . a refreshing level of honesty about what politics really did to her. I have read Barack Obama's two books so far, and this is like inserting a missing piece of reality into the narrative of his dizzying journey' Guardian 'I found myself lifting my jaw from my chest at the end of every other chapter . . . this was not the Obama I thought I knew. She was more' Independent 'An inspirational memoir that also rings true' Daily Telegraph </a:t>
            </a:r>
          </a:p>
        </p:txBody>
      </p:sp>
    </p:spTree>
    <p:extLst>
      <p:ext uri="{BB962C8B-B14F-4D97-AF65-F5344CB8AC3E}">
        <p14:creationId xmlns:p14="http://schemas.microsoft.com/office/powerpoint/2010/main" val="3721156143"/>
      </p:ext>
    </p:extLst>
  </p:cSld>
  <p:clrMapOvr>
    <a:masterClrMapping/>
  </p:clrMapOvr>
</p:sld>
</file>

<file path=ppt/theme/theme1.xml><?xml version="1.0" encoding="utf-8"?>
<a:theme xmlns:a="http://schemas.openxmlformats.org/drawingml/2006/main" name="AccentBoxVTI">
  <a:themeElements>
    <a:clrScheme name="AnalogousFromDarkSeedLeftStep">
      <a:dk1>
        <a:srgbClr val="000000"/>
      </a:dk1>
      <a:lt1>
        <a:srgbClr val="FFFFFF"/>
      </a:lt1>
      <a:dk2>
        <a:srgbClr val="243041"/>
      </a:dk2>
      <a:lt2>
        <a:srgbClr val="E2E7E8"/>
      </a:lt2>
      <a:accent1>
        <a:srgbClr val="D55D3B"/>
      </a:accent1>
      <a:accent2>
        <a:srgbClr val="C32948"/>
      </a:accent2>
      <a:accent3>
        <a:srgbClr val="D53B9A"/>
      </a:accent3>
      <a:accent4>
        <a:srgbClr val="BE29C3"/>
      </a:accent4>
      <a:accent5>
        <a:srgbClr val="903BD5"/>
      </a:accent5>
      <a:accent6>
        <a:srgbClr val="5846CB"/>
      </a:accent6>
      <a:hlink>
        <a:srgbClr val="A757C7"/>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30</TotalTime>
  <Words>21672</Words>
  <Application>Microsoft Office PowerPoint</Application>
  <PresentationFormat>Widescreen</PresentationFormat>
  <Paragraphs>212</Paragraphs>
  <Slides>74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Avenir Next LT Pro</vt:lpstr>
      <vt:lpstr>Calibri</vt:lpstr>
      <vt:lpstr>AccentBoxVTI</vt:lpstr>
      <vt:lpstr>Michelle Obama: Becoming Netflix Reflections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Michelle Obama: Becoming Netflix Reflections</dc:title>
  <dc:creator>Ye Won</dc:creator>
  <cp:lastModifiedBy>Ye Won</cp:lastModifiedBy>
  <cp:revision>5</cp:revision>
  <dcterms:created xsi:type="dcterms:W3CDTF">2020-07-28T04:00:45Z</dcterms:created>
  <dcterms:modified xsi:type="dcterms:W3CDTF">2020-07-28T04:31:39Z</dcterms:modified>
</cp:coreProperties>
</file>