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85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1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7/28/2020</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612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7/28/2020</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2872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7/28/2020</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198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7/28/2020</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1088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7/28/2020</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2505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7/28/2020</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3790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7/28/2020</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5379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7/28/2020</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178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7/28/2020</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66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7/28/2020</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621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7/28/2020</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3981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7/28/2020</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167615724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9F8A656C-0806-4677-A38B-DA5DF0F3C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Picture 3">
            <a:extLst>
              <a:ext uri="{FF2B5EF4-FFF2-40B4-BE49-F238E27FC236}">
                <a16:creationId xmlns:a16="http://schemas.microsoft.com/office/drawing/2014/main" id="{E956F304-2EA4-4839-AF5C-B415B44FB9B6}"/>
              </a:ext>
            </a:extLst>
          </p:cNvPr>
          <p:cNvPicPr>
            <a:picLocks noChangeAspect="1"/>
          </p:cNvPicPr>
          <p:nvPr/>
        </p:nvPicPr>
        <p:blipFill rotWithShape="1">
          <a:blip r:embed="rId2">
            <a:alphaModFix amt="55000"/>
          </a:blip>
          <a:srcRect t="873" b="2560"/>
          <a:stretch/>
        </p:blipFill>
        <p:spPr>
          <a:xfrm>
            <a:off x="20" y="10"/>
            <a:ext cx="12191980" cy="6857990"/>
          </a:xfrm>
          <a:prstGeom prst="rect">
            <a:avLst/>
          </a:prstGeom>
        </p:spPr>
      </p:pic>
      <p:sp>
        <p:nvSpPr>
          <p:cNvPr id="19" name="Rectangle: Rounded Corners 10">
            <a:extLst>
              <a:ext uri="{FF2B5EF4-FFF2-40B4-BE49-F238E27FC236}">
                <a16:creationId xmlns:a16="http://schemas.microsoft.com/office/drawing/2014/main" id="{9BEF8C6D-8BB3-473A-9607-D7381CC5C0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7537" y="643467"/>
            <a:ext cx="5520995" cy="5215839"/>
          </a:xfrm>
          <a:prstGeom prst="roundRect">
            <a:avLst>
              <a:gd name="adj" fmla="val 265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0A176B7-D131-413D-9DCE-152EBC404E5A}"/>
              </a:ext>
            </a:extLst>
          </p:cNvPr>
          <p:cNvSpPr>
            <a:spLocks noGrp="1"/>
          </p:cNvSpPr>
          <p:nvPr>
            <p:ph type="ctrTitle"/>
          </p:nvPr>
        </p:nvSpPr>
        <p:spPr>
          <a:xfrm>
            <a:off x="6257047" y="795509"/>
            <a:ext cx="5037616" cy="3011340"/>
          </a:xfrm>
        </p:spPr>
        <p:txBody>
          <a:bodyPr>
            <a:normAutofit/>
          </a:bodyPr>
          <a:lstStyle/>
          <a:p>
            <a:r>
              <a:rPr lang="en-US" dirty="0"/>
              <a:t>Resources Reflection </a:t>
            </a:r>
          </a:p>
        </p:txBody>
      </p:sp>
      <p:sp>
        <p:nvSpPr>
          <p:cNvPr id="3" name="Subtitle 2">
            <a:extLst>
              <a:ext uri="{FF2B5EF4-FFF2-40B4-BE49-F238E27FC236}">
                <a16:creationId xmlns:a16="http://schemas.microsoft.com/office/drawing/2014/main" id="{31C6E2C7-90E6-44A9-B710-095052B79D4B}"/>
              </a:ext>
            </a:extLst>
          </p:cNvPr>
          <p:cNvSpPr>
            <a:spLocks noGrp="1"/>
          </p:cNvSpPr>
          <p:nvPr>
            <p:ph type="subTitle" idx="1"/>
          </p:nvPr>
        </p:nvSpPr>
        <p:spPr>
          <a:xfrm>
            <a:off x="6257047" y="3898924"/>
            <a:ext cx="5037616" cy="1777878"/>
          </a:xfrm>
        </p:spPr>
        <p:txBody>
          <a:bodyPr>
            <a:normAutofit/>
          </a:bodyPr>
          <a:lstStyle/>
          <a:p>
            <a:r>
              <a:rPr lang="en-US" dirty="0"/>
              <a:t>Secondary English ILBC Maing</a:t>
            </a:r>
          </a:p>
        </p:txBody>
      </p:sp>
      <p:sp>
        <p:nvSpPr>
          <p:cNvPr id="20" name="Arc 12">
            <a:extLst>
              <a:ext uri="{FF2B5EF4-FFF2-40B4-BE49-F238E27FC236}">
                <a16:creationId xmlns:a16="http://schemas.microsoft.com/office/drawing/2014/main" id="{DCFDFFB9-D302-4A05-A770-D33232254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6764" y="906791"/>
            <a:ext cx="2987899" cy="2987899"/>
          </a:xfrm>
          <a:prstGeom prst="arc">
            <a:avLst>
              <a:gd name="adj1" fmla="val 16200000"/>
              <a:gd name="adj2" fmla="val 114657"/>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3498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088F1-B4F3-4E49-930A-8330C43D8F8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D77B868-C17B-4B63-B72E-2C66884CC1EB}"/>
              </a:ext>
            </a:extLst>
          </p:cNvPr>
          <p:cNvSpPr>
            <a:spLocks noGrp="1"/>
          </p:cNvSpPr>
          <p:nvPr>
            <p:ph idx="1"/>
          </p:nvPr>
        </p:nvSpPr>
        <p:spPr/>
        <p:txBody>
          <a:bodyPr>
            <a:normAutofit fontScale="55000" lnSpcReduction="20000"/>
          </a:bodyPr>
          <a:lstStyle/>
          <a:p>
            <a:pPr marL="0" indent="0">
              <a:buNone/>
            </a:pPr>
            <a:r>
              <a:rPr lang="en-US" dirty="0">
                <a:solidFill>
                  <a:schemeClr val="bg1"/>
                </a:solidFill>
              </a:rPr>
              <a:t>Is Reading Fiction a Waste of Time - Ali </a:t>
            </a:r>
            <a:r>
              <a:rPr lang="en-US" dirty="0" err="1">
                <a:solidFill>
                  <a:schemeClr val="bg1"/>
                </a:solidFill>
              </a:rPr>
              <a:t>Abdal</a:t>
            </a:r>
            <a:r>
              <a:rPr lang="en-US" dirty="0">
                <a:solidFill>
                  <a:schemeClr val="bg1"/>
                </a:solidFill>
              </a:rPr>
              <a:t> (Video Essay Essay)</a:t>
            </a:r>
          </a:p>
          <a:p>
            <a:pPr marL="0" indent="0">
              <a:buNone/>
            </a:pPr>
            <a:r>
              <a:rPr lang="en-US" dirty="0">
                <a:solidFill>
                  <a:schemeClr val="bg1"/>
                </a:solidFill>
              </a:rPr>
              <a:t>I never really got into books and reading until recently so it never occurred to me that some people see reading fiction as a waste of time. Perhaps it’s because I never read, but I knew that reading fiction was always valuable and this video just confirmed my beliefs.</a:t>
            </a:r>
          </a:p>
          <a:p>
            <a:pPr marL="0" indent="0">
              <a:buNone/>
            </a:pPr>
            <a:r>
              <a:rPr lang="en-US" dirty="0">
                <a:solidFill>
                  <a:schemeClr val="bg1"/>
                </a:solidFill>
              </a:rPr>
              <a:t>In the video, one of Ali’s main argument is that fiction helps people empathize. After all, if you can feel emotions for people that never existed, nothing’s really stopping you from feeling that towards real people, He also mentions how reading in general stimulates our senses and how fiction can help people overcome possible mental disorders and conditions but I’m mainly going to be talking about the empathy factor.</a:t>
            </a:r>
          </a:p>
          <a:p>
            <a:pPr marL="0" indent="0">
              <a:buNone/>
            </a:pPr>
            <a:r>
              <a:rPr lang="en-US" dirty="0">
                <a:solidFill>
                  <a:schemeClr val="bg1"/>
                </a:solidFill>
              </a:rPr>
              <a:t>Empathy is one of the most important ant naturally human thing out there, and fiction helps us get closer to it. That alone makes fiction worth reading. Empathy might also be connected to EQ and Grit like we talked about last class. Fiction is therefore useful, and even though it seems fun is still very much educational. This makes it even better as people can enjoy a pastime that is very helpful for them.</a:t>
            </a:r>
          </a:p>
          <a:p>
            <a:pPr marL="0" indent="0">
              <a:buNone/>
            </a:pPr>
            <a:r>
              <a:rPr lang="en-US" dirty="0">
                <a:solidFill>
                  <a:schemeClr val="bg1"/>
                </a:solidFill>
              </a:rPr>
              <a:t>As stated above fiction also stimulates senses and help people be mentally stronger. It’s also possible that fiction could help young children and infants learn and grow. Reading in general, no matter the genre has proven to help people with a number of emotional things.</a:t>
            </a:r>
          </a:p>
          <a:p>
            <a:pPr marL="0" indent="0">
              <a:buNone/>
            </a:pPr>
            <a:r>
              <a:rPr lang="en-US" dirty="0">
                <a:solidFill>
                  <a:schemeClr val="bg1"/>
                </a:solidFill>
              </a:rPr>
              <a:t>This and so much more makes fiction something beautiful and worth reading. The mega-genre means a lot to so many people and it’s good that there are </a:t>
            </a:r>
            <a:r>
              <a:rPr lang="en-US" dirty="0" err="1">
                <a:solidFill>
                  <a:schemeClr val="bg1"/>
                </a:solidFill>
              </a:rPr>
              <a:t>benefts</a:t>
            </a:r>
            <a:r>
              <a:rPr lang="en-US" dirty="0">
                <a:solidFill>
                  <a:schemeClr val="bg1"/>
                </a:solidFill>
              </a:rPr>
              <a:t> to reading it as well.</a:t>
            </a:r>
          </a:p>
          <a:p>
            <a:pPr marL="0" indent="0">
              <a:buNone/>
            </a:pPr>
            <a:endParaRPr lang="en-US" dirty="0">
              <a:solidFill>
                <a:schemeClr val="bg1"/>
              </a:solidFill>
            </a:endParaRPr>
          </a:p>
        </p:txBody>
      </p:sp>
    </p:spTree>
    <p:extLst>
      <p:ext uri="{BB962C8B-B14F-4D97-AF65-F5344CB8AC3E}">
        <p14:creationId xmlns:p14="http://schemas.microsoft.com/office/powerpoint/2010/main" val="2508444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5499D-A075-45B1-B439-3CB405B5E88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E6BC62-AEDE-498B-831E-B556F87949B0}"/>
              </a:ext>
            </a:extLst>
          </p:cNvPr>
          <p:cNvSpPr>
            <a:spLocks noGrp="1"/>
          </p:cNvSpPr>
          <p:nvPr>
            <p:ph idx="1"/>
          </p:nvPr>
        </p:nvSpPr>
        <p:spPr/>
        <p:txBody>
          <a:bodyPr>
            <a:normAutofit fontScale="62500" lnSpcReduction="20000"/>
          </a:bodyPr>
          <a:lstStyle/>
          <a:p>
            <a:pPr marL="0" indent="0">
              <a:buNone/>
            </a:pPr>
            <a:r>
              <a:rPr lang="en-US" dirty="0">
                <a:solidFill>
                  <a:schemeClr val="bg1"/>
                </a:solidFill>
              </a:rPr>
              <a:t>Crime and Punishment</a:t>
            </a:r>
          </a:p>
          <a:p>
            <a:pPr marL="0" indent="0">
              <a:buNone/>
            </a:pPr>
            <a:r>
              <a:rPr lang="en-US" dirty="0">
                <a:solidFill>
                  <a:schemeClr val="bg1"/>
                </a:solidFill>
              </a:rPr>
              <a:t>Crime and Punishment is a novel written by the Russian author Fyodor Dostoevsky. The novel was about a fiction character </a:t>
            </a:r>
            <a:r>
              <a:rPr lang="en-US" dirty="0" err="1">
                <a:solidFill>
                  <a:schemeClr val="bg1"/>
                </a:solidFill>
              </a:rPr>
              <a:t>Rodion</a:t>
            </a:r>
            <a:r>
              <a:rPr lang="en-US" dirty="0">
                <a:solidFill>
                  <a:schemeClr val="bg1"/>
                </a:solidFill>
              </a:rPr>
              <a:t> Raskolnikov. He was formulating a way to plan a murderer for an unscrupulous broker for her money. He then dreamt about the consequences of the murder by watching a horse being beaten for enjoyment. In my opinion, we shouldn’t not plan or to kill anybody because there will be consequences for your behavior. Plus, you should not let yourself be angry and to stay calm not to make a mistake in your life. In life, no one gets away with a murder because there will be people hunting you down. For instance, you will have hatred from the surrounding and will never trust you for any occasion. Crime has different variety of things such as theft, hijacking and more. It's illegal in state of the law. If you have something to do with these crimes, you will be locked up in prison for years or more. In cases where the crimes are lethal, you will be in prison for a life span or be sentenced to death. In this story, he intends to be the son with his father in the dream when he felt asleep. He and his father were in the crowds of watching a horse get beaten by the people for enjoyment. He had then realized the punishment he would get by committing a murder. If you commit a crime, the punishment will always follow. Despite the fact that the crimes are committed everywhere in the world, countries like America sells guns and weapons legally in gun shops for your own safety. Look how much the crime will increase for criminals to buy guns easily</a:t>
            </a:r>
          </a:p>
          <a:p>
            <a:pPr marL="0" indent="0">
              <a:buNone/>
            </a:pPr>
            <a:endParaRPr lang="en-US" dirty="0">
              <a:solidFill>
                <a:schemeClr val="bg1"/>
              </a:solidFill>
            </a:endParaRPr>
          </a:p>
        </p:txBody>
      </p:sp>
    </p:spTree>
    <p:extLst>
      <p:ext uri="{BB962C8B-B14F-4D97-AF65-F5344CB8AC3E}">
        <p14:creationId xmlns:p14="http://schemas.microsoft.com/office/powerpoint/2010/main" val="2373742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92500" lnSpcReduction="20000"/>
          </a:bodyPr>
          <a:lstStyle/>
          <a:p>
            <a:pPr marL="0" indent="0">
              <a:buNone/>
            </a:pPr>
            <a:r>
              <a:rPr lang="en-US" dirty="0">
                <a:solidFill>
                  <a:schemeClr val="bg1"/>
                </a:solidFill>
              </a:rPr>
              <a:t>I chose Tim Ferris’s How to Remember What You Read. After watching the video, I think I'm going to start noting certain phrases and quotes I particularly like in books. I’d also start noticing the way certain authors would write and how they execute the plot and maybe use those techniques in my future writings. There are some tips that would definitely help me out. I think checking out some of the books he mentioned would be fun as well and it would probably give me a wider range of genres of books. I will read more books with discipline in the future and would really think about them a lot longer and maybe get friends to join in. I like how Mr. Ferris has tried to use books and get insight and knowledge from them and I hope I'd do that too. The only problem is I read too much fiction. </a:t>
            </a:r>
          </a:p>
        </p:txBody>
      </p:sp>
    </p:spTree>
    <p:extLst>
      <p:ext uri="{BB962C8B-B14F-4D97-AF65-F5344CB8AC3E}">
        <p14:creationId xmlns:p14="http://schemas.microsoft.com/office/powerpoint/2010/main" val="2064455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62500" lnSpcReduction="20000"/>
          </a:bodyPr>
          <a:lstStyle/>
          <a:p>
            <a:pPr marL="0" indent="0">
              <a:buNone/>
            </a:pPr>
            <a:r>
              <a:rPr lang="en-US" dirty="0">
                <a:solidFill>
                  <a:schemeClr val="bg1"/>
                </a:solidFill>
              </a:rPr>
              <a:t>“Is Reading Fiction a Waste of Time”</a:t>
            </a:r>
          </a:p>
          <a:p>
            <a:pPr marL="0" indent="0">
              <a:buNone/>
            </a:pPr>
            <a:r>
              <a:rPr lang="en-US" dirty="0">
                <a:solidFill>
                  <a:schemeClr val="bg1"/>
                </a:solidFill>
              </a:rPr>
              <a:t>Ali </a:t>
            </a:r>
            <a:r>
              <a:rPr lang="en-US" dirty="0" err="1">
                <a:solidFill>
                  <a:schemeClr val="bg1"/>
                </a:solidFill>
              </a:rPr>
              <a:t>Abdaal</a:t>
            </a:r>
            <a:r>
              <a:rPr lang="en-US" dirty="0">
                <a:solidFill>
                  <a:schemeClr val="bg1"/>
                </a:solidFill>
              </a:rPr>
              <a:t> starts off with saying “reading feels more legit than watching TV” and I feel like everyone has the same opinion too. He mentioned that the American author, Ann Patchett once said reading fiction gives us the feeling of empathy although the fictious character does not exist it any way whatsoever, this is because the book puts us inside the “character’s skin”.</a:t>
            </a:r>
          </a:p>
          <a:p>
            <a:pPr marL="0" indent="0">
              <a:buNone/>
            </a:pPr>
            <a:r>
              <a:rPr lang="en-US" dirty="0">
                <a:solidFill>
                  <a:schemeClr val="bg1"/>
                </a:solidFill>
              </a:rPr>
              <a:t>Which is proven to be true because studies found that reading fiction made people better at empathy and social cognition which is a sub-topic of social psychology that is about how we process, store and apply information about other people. Ali also talked about reading non-fiction or not reading at all appears to ameliorate biased categorical and emotional perception of mixed-race individuals which is actually important during these times that we are facing. Studies have also shown that reading builds your vocabulary which is a well-known fact but reading fiction would increase your vocabulary performance more than non-fiction.</a:t>
            </a:r>
          </a:p>
          <a:p>
            <a:pPr marL="0" indent="0">
              <a:buNone/>
            </a:pPr>
            <a:r>
              <a:rPr lang="en-US" dirty="0">
                <a:solidFill>
                  <a:schemeClr val="bg1"/>
                </a:solidFill>
              </a:rPr>
              <a:t>Fiction does not only help with social abilities but also mental health, reading fiction actually reduce more stress levels than going for a walk, listening to music or playing video games. Although most fiction books may not be productive, they will most likely improve your language skills and social abilities. </a:t>
            </a:r>
          </a:p>
          <a:p>
            <a:pPr marL="0" indent="0">
              <a:buNone/>
            </a:pPr>
            <a:endParaRPr lang="en-US" dirty="0">
              <a:solidFill>
                <a:schemeClr val="bg1"/>
              </a:solidFill>
            </a:endParaRPr>
          </a:p>
        </p:txBody>
      </p:sp>
    </p:spTree>
    <p:extLst>
      <p:ext uri="{BB962C8B-B14F-4D97-AF65-F5344CB8AC3E}">
        <p14:creationId xmlns:p14="http://schemas.microsoft.com/office/powerpoint/2010/main" val="835619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62500" lnSpcReduction="20000"/>
          </a:bodyPr>
          <a:lstStyle/>
          <a:p>
            <a:pPr marL="0" indent="0">
              <a:buNone/>
            </a:pPr>
            <a:r>
              <a:rPr lang="en-US" dirty="0">
                <a:solidFill>
                  <a:schemeClr val="bg1"/>
                </a:solidFill>
              </a:rPr>
              <a:t>“Is Reading Fiction a Waste of Time”</a:t>
            </a:r>
          </a:p>
          <a:p>
            <a:pPr marL="0" indent="0">
              <a:buNone/>
            </a:pPr>
            <a:r>
              <a:rPr lang="en-US" dirty="0">
                <a:solidFill>
                  <a:schemeClr val="bg1"/>
                </a:solidFill>
              </a:rPr>
              <a:t>Ali </a:t>
            </a:r>
            <a:r>
              <a:rPr lang="en-US" dirty="0" err="1">
                <a:solidFill>
                  <a:schemeClr val="bg1"/>
                </a:solidFill>
              </a:rPr>
              <a:t>Abdaal</a:t>
            </a:r>
            <a:r>
              <a:rPr lang="en-US" dirty="0">
                <a:solidFill>
                  <a:schemeClr val="bg1"/>
                </a:solidFill>
              </a:rPr>
              <a:t> starts off with saying “reading feels more legit than watching TV” and I feel like everyone has the same opinion too. He mentioned that the American author, Ann Patchett once said reading fiction gives us the feeling of empathy although the fictious character does not exist it any way whatsoever, this is because the book puts us inside the “character’s skin”.</a:t>
            </a:r>
          </a:p>
          <a:p>
            <a:pPr marL="0" indent="0">
              <a:buNone/>
            </a:pPr>
            <a:r>
              <a:rPr lang="en-US" dirty="0">
                <a:solidFill>
                  <a:schemeClr val="bg1"/>
                </a:solidFill>
              </a:rPr>
              <a:t>Which is proven to be true because studies found that reading fiction made people better at empathy and social cognition which is a sub-topic of social psychology that is about how we process, store and apply information about other people. Ali also talked about reading non-fiction or not reading at all appears to ameliorate biased categorical and emotional perception of mixed-race individuals which is actually important during these times that we are facing. Studies have also shown that reading builds your vocabulary which is a well-known fact but reading fiction would increase your vocabulary performance more than non-fiction.</a:t>
            </a:r>
          </a:p>
          <a:p>
            <a:pPr marL="0" indent="0">
              <a:buNone/>
            </a:pPr>
            <a:r>
              <a:rPr lang="en-US" dirty="0">
                <a:solidFill>
                  <a:schemeClr val="bg1"/>
                </a:solidFill>
              </a:rPr>
              <a:t>Fiction does not only help with social abilities but also mental health, reading fiction actually reduce more stress levels than going for a walk, listening to music or playing video games. Although most fiction books may not be productive, they will most likely improve your language skills and social abilities. </a:t>
            </a:r>
          </a:p>
          <a:p>
            <a:pPr marL="0" indent="0">
              <a:buNone/>
            </a:pPr>
            <a:endParaRPr lang="en-US" dirty="0">
              <a:solidFill>
                <a:schemeClr val="bg1"/>
              </a:solidFill>
            </a:endParaRPr>
          </a:p>
        </p:txBody>
      </p:sp>
    </p:spTree>
    <p:extLst>
      <p:ext uri="{BB962C8B-B14F-4D97-AF65-F5344CB8AC3E}">
        <p14:creationId xmlns:p14="http://schemas.microsoft.com/office/powerpoint/2010/main" val="2280187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40000" lnSpcReduction="20000"/>
          </a:bodyPr>
          <a:lstStyle/>
          <a:p>
            <a:pPr marL="0" indent="0">
              <a:buNone/>
            </a:pPr>
            <a:r>
              <a:rPr lang="en-US" dirty="0">
                <a:solidFill>
                  <a:schemeClr val="bg1"/>
                </a:solidFill>
              </a:rPr>
              <a:t>Question: Write one-page reflection on one of the you tube videos you have watched, or blog posts you have read for class this week.</a:t>
            </a:r>
          </a:p>
          <a:p>
            <a:pPr marL="0" indent="0">
              <a:buNone/>
            </a:pPr>
            <a:r>
              <a:rPr lang="en-US" dirty="0">
                <a:solidFill>
                  <a:schemeClr val="bg1"/>
                </a:solidFill>
              </a:rPr>
              <a:t>Is Reading Fiction a Waste of Time</a:t>
            </a:r>
          </a:p>
          <a:p>
            <a:pPr marL="0" indent="0">
              <a:buNone/>
            </a:pPr>
            <a:r>
              <a:rPr lang="en-US" dirty="0">
                <a:solidFill>
                  <a:schemeClr val="bg1"/>
                </a:solidFill>
              </a:rPr>
              <a:t>Hi! My name is Moe </a:t>
            </a:r>
            <a:r>
              <a:rPr lang="en-US" dirty="0" err="1">
                <a:solidFill>
                  <a:schemeClr val="bg1"/>
                </a:solidFill>
              </a:rPr>
              <a:t>Pyae</a:t>
            </a:r>
            <a:r>
              <a:rPr lang="en-US" dirty="0">
                <a:solidFill>
                  <a:schemeClr val="bg1"/>
                </a:solidFill>
              </a:rPr>
              <a:t> Sone Kyaw and you can call me Rose. Do you want to know what I am going to talk about? Do you also want to know that what I am going to talk about? Anyway, I know that it will be an interesting message, I guess. So, let’s get started.</a:t>
            </a:r>
          </a:p>
          <a:p>
            <a:pPr marL="0" indent="0">
              <a:buNone/>
            </a:pPr>
            <a:r>
              <a:rPr lang="en-US" dirty="0">
                <a:solidFill>
                  <a:schemeClr val="bg1"/>
                </a:solidFill>
              </a:rPr>
              <a:t>As I have watched the you tube video link. My option of reading fiction is not a waste of time, it makes people feel happy. In that video the presenter was talking about that he read a lots of fictions book than another normal book. Like him I also like fiction than other books because it makes people happy as I have told you before in second line. I feel like reading gets lots of knowledge than watching tv. I feel like fiction helps us feel empathy for people we have never met, and we could not possibly experience for ourselves, because the is inside the character’s skin.</a:t>
            </a:r>
          </a:p>
          <a:p>
            <a:pPr marL="0" indent="0">
              <a:buNone/>
            </a:pPr>
            <a:r>
              <a:rPr lang="en-US" dirty="0">
                <a:solidFill>
                  <a:schemeClr val="bg1"/>
                </a:solidFill>
              </a:rPr>
              <a:t>As the presenter told that what can find out what people are happening around us like my grandmother is feeling depress even though she did not tell me that what she is happening in her mind. In my options, reading fiction helps us feel empathy for people we have never met and we couldn’t possible experience for ourselves, because the book is inside in the character skin as I have told you in second paragraph. Fiction reading has a small positive impact on social cognition. Comparing to nonfiction reading and no reading, fiction leads to a small, statistically significant improvement in social- cognitive performance.</a:t>
            </a:r>
          </a:p>
          <a:p>
            <a:pPr marL="0" indent="0">
              <a:buNone/>
            </a:pPr>
            <a:r>
              <a:rPr lang="en-US" dirty="0">
                <a:solidFill>
                  <a:schemeClr val="bg1"/>
                </a:solidFill>
              </a:rPr>
              <a:t>Reading fiction make us practice </a:t>
            </a:r>
            <a:r>
              <a:rPr lang="en-US" dirty="0" err="1">
                <a:solidFill>
                  <a:schemeClr val="bg1"/>
                </a:solidFill>
              </a:rPr>
              <a:t>everytimes</a:t>
            </a:r>
            <a:r>
              <a:rPr lang="en-US" dirty="0">
                <a:solidFill>
                  <a:schemeClr val="bg1"/>
                </a:solidFill>
              </a:rPr>
              <a:t>. Reading narrative appears to ameliorate biased categorical and emotional perception of mixed-race individual. Reading fiction make our brain powerful and reading builds our vocabulary. That fiction reading would increase vocabulary size more than just non-fiction. Reading fiction is good for our health too. Because fiction is pretend and a make-believe creation and is make people and kids happy because the picture is made of animated. Fictions of help mental ability too. Reading for as little as 6 minutes is sufficient to reduce stress levels by 60%, slowing heartbeat, easing muscle tension, and altering the state of mind. Being engaged in more reading and hobby activities and spending more time each week reading is associated with a lower subsequent risk of incident.</a:t>
            </a:r>
          </a:p>
          <a:p>
            <a:pPr marL="0" indent="0">
              <a:buNone/>
            </a:pPr>
            <a:r>
              <a:rPr lang="en-US" dirty="0">
                <a:solidFill>
                  <a:schemeClr val="bg1"/>
                </a:solidFill>
              </a:rPr>
              <a:t>So those are my talk about is reading fiction a waste of time. Thank you!</a:t>
            </a: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2838668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47500" lnSpcReduction="20000"/>
          </a:bodyPr>
          <a:lstStyle/>
          <a:p>
            <a:pPr marL="0" indent="0">
              <a:buNone/>
            </a:pPr>
            <a:r>
              <a:rPr lang="en-US" dirty="0">
                <a:solidFill>
                  <a:schemeClr val="bg1"/>
                </a:solidFill>
              </a:rPr>
              <a:t>Advantages of Reading Fiction</a:t>
            </a:r>
          </a:p>
          <a:p>
            <a:pPr marL="0" indent="0">
              <a:buNone/>
            </a:pPr>
            <a:r>
              <a:rPr lang="en-US" dirty="0">
                <a:solidFill>
                  <a:schemeClr val="bg1"/>
                </a:solidFill>
              </a:rPr>
              <a:t>When I was much younger, I always spent my time reading fictions and getting lost in all the situations the characters were going through, but I have not read those kind of books since I was a sixth grader, when I decided to read only non-fiction books about cosmology, philosophy, and so on, to enlarge my knowledge and to have some self-improvements, but recently, while scanning through all the links that teacher has provided, I found a video with a title saying ‘is reading fiction a waste of time’ and it is about an analysis of whether reading fictions has positive or negative effects on the readers.</a:t>
            </a:r>
          </a:p>
          <a:p>
            <a:pPr marL="0" indent="0">
              <a:buNone/>
            </a:pPr>
            <a:r>
              <a:rPr lang="en-US" dirty="0">
                <a:solidFill>
                  <a:schemeClr val="bg1"/>
                </a:solidFill>
              </a:rPr>
              <a:t>I was more engrossed in that video than any other links. It was like taking a look of my old friend after a long time. It took me only a few minutes to watch that, but it totally changed my point of view on reading fiction books.</a:t>
            </a:r>
          </a:p>
          <a:p>
            <a:pPr marL="0" indent="0">
              <a:buNone/>
            </a:pPr>
            <a:r>
              <a:rPr lang="en-US" dirty="0">
                <a:solidFill>
                  <a:schemeClr val="bg1"/>
                </a:solidFill>
              </a:rPr>
              <a:t>The video was uploaded by a physician, Ali </a:t>
            </a:r>
            <a:r>
              <a:rPr lang="en-US" dirty="0" err="1">
                <a:solidFill>
                  <a:schemeClr val="bg1"/>
                </a:solidFill>
              </a:rPr>
              <a:t>Abdaal</a:t>
            </a:r>
            <a:r>
              <a:rPr lang="en-US" dirty="0">
                <a:solidFill>
                  <a:schemeClr val="bg1"/>
                </a:solidFill>
              </a:rPr>
              <a:t> who is a huge fan of fiction books. He has made the video after collecting scientifically proven facts specifically about the advantages of reading fiction.</a:t>
            </a:r>
          </a:p>
          <a:p>
            <a:pPr marL="0" indent="0">
              <a:buNone/>
            </a:pPr>
            <a:r>
              <a:rPr lang="en-US" dirty="0">
                <a:solidFill>
                  <a:schemeClr val="bg1"/>
                </a:solidFill>
              </a:rPr>
              <a:t>He claimed that reading fiction is not a waste of time and that it has a lot of advantages such as making the readers to have more empathy and improving our perceptive skills as well. So, as a result, it enhances our social cognition and reduces our preconception and unfairness. It boosts our brain’s cognitive performance. For instance, when we read words about objects that are scented, it lights up the smell regions of the brain. He insisted that in addition, reading fiction books reduces stress and that if we read before sleep, it improves sleep and besides, reading fiction books can prevent from the risk of having brain disorders.</a:t>
            </a:r>
          </a:p>
          <a:p>
            <a:pPr marL="0" indent="0">
              <a:buNone/>
            </a:pPr>
            <a:r>
              <a:rPr lang="en-US" dirty="0">
                <a:solidFill>
                  <a:schemeClr val="bg1"/>
                </a:solidFill>
              </a:rPr>
              <a:t>I watched this video on Tuesday while learning about fiction and non-fiction books and honestly, it has brought me back to reading fiction books every night since then. The video has made me find back the missing piece of me. I have been stuck in trying to get good grades, lessons and I barely find happiness. In my experience, I absolutely love this video and it’s more than just educational for me.</a:t>
            </a:r>
          </a:p>
          <a:p>
            <a:pPr marL="0" indent="0">
              <a:buNone/>
            </a:pPr>
            <a:endParaRPr lang="en-US" dirty="0">
              <a:solidFill>
                <a:schemeClr val="bg1"/>
              </a:solidFill>
            </a:endParaRPr>
          </a:p>
        </p:txBody>
      </p:sp>
    </p:spTree>
    <p:extLst>
      <p:ext uri="{BB962C8B-B14F-4D97-AF65-F5344CB8AC3E}">
        <p14:creationId xmlns:p14="http://schemas.microsoft.com/office/powerpoint/2010/main" val="4240109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70000" lnSpcReduction="20000"/>
          </a:bodyPr>
          <a:lstStyle/>
          <a:p>
            <a:pPr marL="0" indent="0">
              <a:buNone/>
            </a:pPr>
            <a:r>
              <a:rPr lang="en-US" dirty="0">
                <a:solidFill>
                  <a:schemeClr val="bg1"/>
                </a:solidFill>
              </a:rPr>
              <a:t>Resource Reflection</a:t>
            </a:r>
          </a:p>
          <a:p>
            <a:pPr marL="0" indent="0">
              <a:buNone/>
            </a:pPr>
            <a:r>
              <a:rPr lang="en-US" dirty="0">
                <a:solidFill>
                  <a:schemeClr val="bg1"/>
                </a:solidFill>
              </a:rPr>
              <a:t>Tool of Titans is a book of daily life. It tells us about normal people life and some suggesting ways of living. It tells about diet and life style. It also reminds about exercising every day and eating healthy food like vegetables and fruits. Most of the people live serious and are stressed every day. It is a good time to be relaxed and enjoy the left life of ours. Majority of the people already know that getting a break from life is a beneficial thing. By getting a rest from the busy and stressing life, we could also find the true us and a new side of me. It was also giving courage to me that “Don’t be scared to be called crazy when you are trying to achieve something. I will always be ambitious. I learned that it could give courage for others and show others that we can achieve anything. By showing I achieved, it also shows that I have paved the street for others to follow. I want to interest others and let them be motivated. I also enjoy reading books, and recommend my friends to read and write more book reviews. The book also breaks the fundamental thoughts. Teens like my age will think a lot about the carrier and the course of their future. It is a really important thing as it is an important choice and decision of life.</a:t>
            </a:r>
          </a:p>
          <a:p>
            <a:pPr marL="0" indent="0">
              <a:buNone/>
            </a:pPr>
            <a:endParaRPr lang="en-US" dirty="0">
              <a:solidFill>
                <a:schemeClr val="bg1"/>
              </a:solidFill>
            </a:endParaRPr>
          </a:p>
        </p:txBody>
      </p:sp>
    </p:spTree>
    <p:extLst>
      <p:ext uri="{BB962C8B-B14F-4D97-AF65-F5344CB8AC3E}">
        <p14:creationId xmlns:p14="http://schemas.microsoft.com/office/powerpoint/2010/main" val="2709900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55000" lnSpcReduction="20000"/>
          </a:bodyPr>
          <a:lstStyle/>
          <a:p>
            <a:pPr marL="0" indent="0">
              <a:buNone/>
            </a:pPr>
            <a:r>
              <a:rPr lang="en-US" dirty="0">
                <a:solidFill>
                  <a:schemeClr val="bg1"/>
                </a:solidFill>
              </a:rPr>
              <a:t>I chose Tools of Titans by Tim Ferriss for this assignment and I am the kind of people who like inspirational books. Being busy is a form of laziness- lazy thinking and indiscriminate action. Everybody is lazy and they like to be. But it’s not necessary for everyone. They need to work for their supplies and daily needs. This book is about self-help and it could give as tactics, routines, and habits of billionaires. It has 3 sections known as wealth, health and wisdom. We could see some brilliant quotes for us to follow too. “Most people will choose unhappiness over uncertainty.” This is one of my favorite sentences in the book. Life is not just happy; it could be unpleasant too. Happiness is the meaning and the purpose of life, the whole aim and end of human existence. We should follow some of the routines said by Tim Ferriss and get good results at the end. It could make you happy and cheerful. Questions that are given which really are meant for us, why not try answering in your private book or a diary it would really help you improve your entire life. Most of the people who read this book gave positive notes as they persuaded the ones who haven’t read or know the book title. As they gave good points to it, this book led to a best-seller. And it also said “Play! Play more. I feel like people are so serious, and it doesn’t take much for people to drop back into the wisdom of a childlike playfulness. Work as if you are playing (the only way to succeed in life- can’t get good at it unless you work for it avidly, in order to work really hard for something, you have to enjoy doing it, well easier if you do). You should enjoy your job, work as if you are happy. It’s bad to have anxiety and depression with your work. Act that you are doing an interesting thing nor forget that you are doing work. It could give you freedom but don’t forget to sleep or give your eyes a rest time. You should also put an effort into completing it but you shouldn’t spend all night. I wanted to persuade some people about doing some simple daily routines in Tools of Titans too. I bet it will change your life like a beautiful garden.  </a:t>
            </a:r>
          </a:p>
        </p:txBody>
      </p:sp>
    </p:spTree>
    <p:extLst>
      <p:ext uri="{BB962C8B-B14F-4D97-AF65-F5344CB8AC3E}">
        <p14:creationId xmlns:p14="http://schemas.microsoft.com/office/powerpoint/2010/main" val="3530223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62500" lnSpcReduction="20000"/>
          </a:bodyPr>
          <a:lstStyle/>
          <a:p>
            <a:pPr marL="0" indent="0">
              <a:buNone/>
            </a:pPr>
            <a:r>
              <a:rPr lang="en-US" dirty="0">
                <a:solidFill>
                  <a:schemeClr val="bg1"/>
                </a:solidFill>
              </a:rPr>
              <a:t>My Reflection on “How I digest books” video</a:t>
            </a:r>
          </a:p>
          <a:p>
            <a:pPr marL="0" indent="0">
              <a:buNone/>
            </a:pPr>
            <a:r>
              <a:rPr lang="en-US" dirty="0">
                <a:solidFill>
                  <a:schemeClr val="bg1"/>
                </a:solidFill>
              </a:rPr>
              <a:t>After I watched the video "How I digest books” by Tim Ferris, it helped me with my reading. I usually read the book and could not remember the story very well. Now I figured out that the way to improve it. The main point is to take notes after we read. We can take notes on the front page of the book or on the paper. I agreed with him because when we forget the story, we do not have to start all over again and read from the start. We can just read the notes we made and recall the story.</a:t>
            </a:r>
          </a:p>
          <a:p>
            <a:pPr marL="0" indent="0">
              <a:buNone/>
            </a:pPr>
            <a:r>
              <a:rPr lang="en-US" dirty="0">
                <a:solidFill>
                  <a:schemeClr val="bg1"/>
                </a:solidFill>
              </a:rPr>
              <a:t>In the video, he mentioned a few books he read in a year. Most of the books have gotten my attention because the books he recommended are hilarious, interesting and give us lessons. One of the books that I got interested is “In Pursuit of the Common Good.” He gave the review for this book and said that it is funny and give us great lessons. He suggested us to use Amazon Kindle app which we can read our book anywhere and anytime. All we have to do is log in to our Amazon account and bought the book. We do not have to worry about losing the book and we can write the notes in the app directly. I really like the app but it is not available in my country.</a:t>
            </a:r>
          </a:p>
          <a:p>
            <a:pPr marL="0" indent="0">
              <a:buNone/>
            </a:pPr>
            <a:r>
              <a:rPr lang="en-US" dirty="0">
                <a:solidFill>
                  <a:schemeClr val="bg1"/>
                </a:solidFill>
              </a:rPr>
              <a:t>I recommend this video to everyone to watch because it really helps us with the reading and I am think you will like one of the books he mentioned</a:t>
            </a:r>
          </a:p>
          <a:p>
            <a:pPr marL="0" indent="0">
              <a:buNone/>
            </a:pPr>
            <a:endParaRPr lang="en-US" dirty="0">
              <a:solidFill>
                <a:schemeClr val="bg1"/>
              </a:solidFill>
            </a:endParaRPr>
          </a:p>
        </p:txBody>
      </p:sp>
    </p:spTree>
    <p:extLst>
      <p:ext uri="{BB962C8B-B14F-4D97-AF65-F5344CB8AC3E}">
        <p14:creationId xmlns:p14="http://schemas.microsoft.com/office/powerpoint/2010/main" val="203336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55000" lnSpcReduction="20000"/>
          </a:bodyPr>
          <a:lstStyle/>
          <a:p>
            <a:pPr marL="0" indent="0">
              <a:buNone/>
            </a:pPr>
            <a:r>
              <a:rPr lang="en-US" dirty="0">
                <a:solidFill>
                  <a:schemeClr val="bg1"/>
                </a:solidFill>
              </a:rPr>
              <a:t>I sometime ask myself is reading fiction a waste of time or good for us? The guy in the video told us that watching TVs a d playing video games is waste of time. He stayed up to 4o’clock in the morning rather books. For some reason reading feels more legit than watching TVs. Reading fiction lets us feel empathy for people we have never met, living live we couldn’t possibility experience for ourselves because the book puts inside the characters skin. If we compared to non-fiction reading and no reading, fiction reading led to a small statistically significant improvement in social-cognitive performance. Reading narrative fiction appears to ameliorate based categorical and emotional perception of mixed-race individuals. Reading builds our vocabulary. Fiction reading would increase vocabulary size more than just non-fiction books. Different parts of our brain light up when we read different part of fiction. Reading fiction is good for empathy, mental ability and brain health. Reading fiction is reduce a stress level. Reading for as little as 6 minutes is sufficient to reduce stress levels by 60%, slowing heartbeat, easily muscle tension and altering the state of mind. Reading over the long- term helps reduce our cognitive decline as we age might potentially even slow down the development of disorder like dementia and Alzheimer’s disease. Being engages in more reading and hobby activities and spending more time each week reading is associated with a lower subsequent risk of incidence dementia. Reading can make u anything and there are a lot of advantages. </a:t>
            </a: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1756789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47500" lnSpcReduction="20000"/>
          </a:bodyPr>
          <a:lstStyle/>
          <a:p>
            <a:pPr marL="0" indent="0">
              <a:buNone/>
            </a:pPr>
            <a:r>
              <a:rPr lang="en-US" dirty="0">
                <a:solidFill>
                  <a:schemeClr val="bg1"/>
                </a:solidFill>
              </a:rPr>
              <a:t>IS READING FICTION A WASTE OF TIME?</a:t>
            </a:r>
          </a:p>
          <a:p>
            <a:pPr marL="0" indent="0">
              <a:buNone/>
            </a:pPr>
            <a:r>
              <a:rPr lang="en-US" dirty="0">
                <a:solidFill>
                  <a:schemeClr val="bg1"/>
                </a:solidFill>
              </a:rPr>
              <a:t>I’m going to talk about “Is reading fiction a waste of time?”. Well, I think that it is actually a very good topic to talk about. In the video, he said that he prefers reading than actually playing video games or watching TV, which is basically a waste of time.</a:t>
            </a:r>
          </a:p>
          <a:p>
            <a:pPr marL="0" indent="0">
              <a:buNone/>
            </a:pPr>
            <a:r>
              <a:rPr lang="en-US" dirty="0">
                <a:solidFill>
                  <a:schemeClr val="bg1"/>
                </a:solidFill>
              </a:rPr>
              <a:t>Some people have the thoughts that reading fiction isn’t as benefit as reading non-fiction. But he explains that is utterly not true. The American author “Ann Patchett” said that “reading fiction gives us feel empathy for people we’ve never met, living lives that we couldn’t possibly experience for ourselves, because the book puts us inside the character’s skin”. That was an amazing quote, I think. He also said that reading fiction helps with social empathy. But also, compared to non-fiction reading or no reading, fiction leads to an improvement in a social-cognitive performance in our lives. It is also said that reading fiction helps to reduce prejudice and bias which is really important for us. Reading fiction also help us to improve “brain power” or something from our young age. The obvious fact is that, reading fiction improves our vocabulary even more than non-fiction. Reading fiction also expands our lives way more than non-fiction does. Doctors also says that reading different types of non-fiction lights up our brain. It is also good for our mental deployment or mental abilities, as well as for brain’s health (maybe)?</a:t>
            </a:r>
          </a:p>
          <a:p>
            <a:pPr marL="0" indent="0">
              <a:buNone/>
            </a:pPr>
            <a:r>
              <a:rPr lang="en-US" dirty="0">
                <a:solidFill>
                  <a:schemeClr val="bg1"/>
                </a:solidFill>
              </a:rPr>
              <a:t>It is also said that reading fiction helps us to reduce stress levels way more than by listening to music or going for a walk or by playing video games.</a:t>
            </a:r>
          </a:p>
          <a:p>
            <a:pPr marL="0" indent="0">
              <a:buNone/>
            </a:pPr>
            <a:r>
              <a:rPr lang="en-US" dirty="0">
                <a:solidFill>
                  <a:schemeClr val="bg1"/>
                </a:solidFill>
              </a:rPr>
              <a:t>The thing is that even reading for just 6 minutes can help reduce approximately 60% of our stress levels. As well as, reading before bed helps the quality of sleep to be better than normal! The most important advantage of reading is that reading helps to decrease the disease such as “Alzheimer” when we get the older ages.</a:t>
            </a:r>
          </a:p>
          <a:p>
            <a:pPr marL="0" indent="0">
              <a:buNone/>
            </a:pPr>
            <a:r>
              <a:rPr lang="en-US" dirty="0">
                <a:solidFill>
                  <a:schemeClr val="bg1"/>
                </a:solidFill>
              </a:rPr>
              <a:t>As a conclusion, it is also said that activities such as reading, writing and visiting the library may help to improve the quality of our life, too. As a result, these things that I show above means that reading fiction isn’t a waste of time.</a:t>
            </a:r>
          </a:p>
          <a:p>
            <a:pPr marL="0" indent="0">
              <a:buNone/>
            </a:pPr>
            <a:endParaRPr lang="en-US" dirty="0">
              <a:solidFill>
                <a:schemeClr val="bg1"/>
              </a:solidFill>
            </a:endParaRPr>
          </a:p>
        </p:txBody>
      </p:sp>
    </p:spTree>
    <p:extLst>
      <p:ext uri="{BB962C8B-B14F-4D97-AF65-F5344CB8AC3E}">
        <p14:creationId xmlns:p14="http://schemas.microsoft.com/office/powerpoint/2010/main" val="3501965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62500" lnSpcReduction="20000"/>
          </a:bodyPr>
          <a:lstStyle/>
          <a:p>
            <a:pPr marL="0" indent="0">
              <a:buNone/>
            </a:pPr>
            <a:r>
              <a:rPr lang="en-US" dirty="0">
                <a:solidFill>
                  <a:schemeClr val="bg1"/>
                </a:solidFill>
              </a:rPr>
              <a:t>Start with WHY. Everything starts with WHY. We need to define something with WHY, not WHAT. Companies and campaigns need WHY and not WHAT. Only then, people will know what their true intentions are. This way, you can be connected to people who share the same beliefs with you. People who are leading us know WHY they are doing what they are doing. In the text, it said “People don’t buy WHAT you do, they buy WHY you do it”. Yes, it is indeed true. As long as you do something for a good cause, people will support you no matter what if they also believe WHY you are doing is right. Companies need their employees and clients to know WHY the company is there in the first place. If so, not only they will get loyal employees, they can also gain lifetime loyal clients. This is one of the reasons why some companies are superior and one step ahead of others. Following your heart and doing what you think is right and must be done can enlarge the number of followers you have as well. People who understand art before science have a higher chance of gaining people’s trust. If you want to have authenticity, you must start with WHY again. As for employees who works under companies and organizations that knows WHY, they employees are inspired. They feel untroubled when they work, and they are fond of waking up and going to work. Those employees are more innovative and productive. To sum up, this book tells you the reasons you need WHY to succeed in life. The “Tools of Titans” can give you inspiration to get started with it and to go for it as well. Go for whatever you want to do, and just follow you heart. People can’t refuse your sincerity.</a:t>
            </a:r>
          </a:p>
          <a:p>
            <a:pPr marL="0" indent="0">
              <a:buNone/>
            </a:pPr>
            <a:endParaRPr lang="en-US" dirty="0">
              <a:solidFill>
                <a:schemeClr val="bg1"/>
              </a:solidFill>
            </a:endParaRPr>
          </a:p>
        </p:txBody>
      </p:sp>
    </p:spTree>
    <p:extLst>
      <p:ext uri="{BB962C8B-B14F-4D97-AF65-F5344CB8AC3E}">
        <p14:creationId xmlns:p14="http://schemas.microsoft.com/office/powerpoint/2010/main" val="1560896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77500" lnSpcReduction="20000"/>
          </a:bodyPr>
          <a:lstStyle/>
          <a:p>
            <a:pPr marL="0" indent="0">
              <a:buNone/>
            </a:pPr>
            <a:r>
              <a:rPr lang="en-US" dirty="0">
                <a:solidFill>
                  <a:schemeClr val="bg1"/>
                </a:solidFill>
              </a:rPr>
              <a:t>Is Reading Fiction a Waste of Time?</a:t>
            </a:r>
          </a:p>
          <a:p>
            <a:pPr marL="0" indent="0">
              <a:buNone/>
            </a:pPr>
            <a:r>
              <a:rPr lang="en-US" dirty="0">
                <a:solidFill>
                  <a:schemeClr val="bg1"/>
                </a:solidFill>
              </a:rPr>
              <a:t>I don’t think reading fiction is a waste of time. Like he said it gives us empathy which is the ability to share and care the feelings with one another. It did made a change in my life to care for people. The first few pages can be quite boring but when we keep reading and focus more on the book rather than the surroundings its like we are in the book and we are the characters. The best part fiction is better than non-fiction is because, it is more </a:t>
            </a:r>
            <a:r>
              <a:rPr lang="en-US" dirty="0" err="1">
                <a:solidFill>
                  <a:schemeClr val="bg1"/>
                </a:solidFill>
              </a:rPr>
              <a:t>enjoyful</a:t>
            </a:r>
            <a:r>
              <a:rPr lang="en-US" dirty="0">
                <a:solidFill>
                  <a:schemeClr val="bg1"/>
                </a:solidFill>
              </a:rPr>
              <a:t> and sometimes emotional. And it also helps us with our mental health and stress levels. I remembered being really angry and stressed ,so I read a book and when I kept reading I got into the mood and read it till the end. And I realized my stress was gone and it was really surprising. I don’t casually read books but I would do if I am tired and stress out. In conclusion I don’t think reading fiction is waste of time and I also have learnt and discovered many new words, and I think it is really helpful for all ages.</a:t>
            </a:r>
          </a:p>
          <a:p>
            <a:pPr marL="0" indent="0">
              <a:buNone/>
            </a:pPr>
            <a:endParaRPr lang="en-US" dirty="0">
              <a:solidFill>
                <a:schemeClr val="bg1"/>
              </a:solidFill>
            </a:endParaRPr>
          </a:p>
        </p:txBody>
      </p:sp>
    </p:spTree>
    <p:extLst>
      <p:ext uri="{BB962C8B-B14F-4D97-AF65-F5344CB8AC3E}">
        <p14:creationId xmlns:p14="http://schemas.microsoft.com/office/powerpoint/2010/main" val="2920067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B85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7964-F4C6-4991-ABD9-0D13BA34E4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4E76AF-E31C-42D8-B1E0-0FE221B63147}"/>
              </a:ext>
            </a:extLst>
          </p:cNvPr>
          <p:cNvSpPr>
            <a:spLocks noGrp="1"/>
          </p:cNvSpPr>
          <p:nvPr>
            <p:ph idx="1"/>
          </p:nvPr>
        </p:nvSpPr>
        <p:spPr/>
        <p:txBody>
          <a:bodyPr>
            <a:normAutofit fontScale="92500" lnSpcReduction="20000"/>
          </a:bodyPr>
          <a:lstStyle/>
          <a:p>
            <a:pPr marL="0" indent="0">
              <a:buNone/>
            </a:pPr>
            <a:r>
              <a:rPr lang="en-US" dirty="0">
                <a:solidFill>
                  <a:schemeClr val="bg1"/>
                </a:solidFill>
              </a:rPr>
              <a:t>Is reading fiction really a waste of time?</a:t>
            </a:r>
          </a:p>
          <a:p>
            <a:pPr marL="0" indent="0">
              <a:buNone/>
            </a:pPr>
            <a:r>
              <a:rPr lang="en-US" dirty="0">
                <a:solidFill>
                  <a:schemeClr val="bg1"/>
                </a:solidFill>
              </a:rPr>
              <a:t>I have got a lot of ideas from this video. I learnt things from him. He reads fiction more than non-fiction but I read more non-fiction books. He explained that there are two things in the fiction books and they are empathy and mental ability. Reading fiction helps us feel empathy for people we’ve ever met, living lives we couldn’t possibly experience for ourselves because the book puts us the characters’ skin. Fiction also helps people with them in their lives. They improve their lives. It also improves their social environment and boast their brains and vocabularies. Reading for a minimum of six minutes with boast us with a lot of good effects. It will reduce our amount of stress and the heartbeat. This video was useful for me!</a:t>
            </a:r>
          </a:p>
          <a:p>
            <a:pPr marL="0" indent="0">
              <a:buNone/>
            </a:pPr>
            <a:endParaRPr lang="en-US" dirty="0">
              <a:solidFill>
                <a:schemeClr val="bg1"/>
              </a:solidFill>
            </a:endParaRPr>
          </a:p>
        </p:txBody>
      </p:sp>
    </p:spTree>
    <p:extLst>
      <p:ext uri="{BB962C8B-B14F-4D97-AF65-F5344CB8AC3E}">
        <p14:creationId xmlns:p14="http://schemas.microsoft.com/office/powerpoint/2010/main" val="2239125974"/>
      </p:ext>
    </p:extLst>
  </p:cSld>
  <p:clrMapOvr>
    <a:masterClrMapping/>
  </p:clrMapOvr>
</p:sld>
</file>

<file path=ppt/theme/theme1.xml><?xml version="1.0" encoding="utf-8"?>
<a:theme xmlns:a="http://schemas.openxmlformats.org/drawingml/2006/main" name="ShapesVTI">
  <a:themeElements>
    <a:clrScheme name="AnalogousFromLightSeedLeftStep">
      <a:dk1>
        <a:srgbClr val="000000"/>
      </a:dk1>
      <a:lt1>
        <a:srgbClr val="FFFFFF"/>
      </a:lt1>
      <a:dk2>
        <a:srgbClr val="412F24"/>
      </a:dk2>
      <a:lt2>
        <a:srgbClr val="E2E3E8"/>
      </a:lt2>
      <a:accent1>
        <a:srgbClr val="AAA17E"/>
      </a:accent1>
      <a:accent2>
        <a:srgbClr val="BC947C"/>
      </a:accent2>
      <a:accent3>
        <a:srgbClr val="C89497"/>
      </a:accent3>
      <a:accent4>
        <a:srgbClr val="BC7C9A"/>
      </a:accent4>
      <a:accent5>
        <a:srgbClr val="C58EBF"/>
      </a:accent5>
      <a:accent6>
        <a:srgbClr val="A97CBC"/>
      </a:accent6>
      <a:hlink>
        <a:srgbClr val="6D7CB0"/>
      </a:hlink>
      <a:folHlink>
        <a:srgbClr val="7F7F7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docProps/app.xml><?xml version="1.0" encoding="utf-8"?>
<Properties xmlns="http://schemas.openxmlformats.org/officeDocument/2006/extended-properties" xmlns:vt="http://schemas.openxmlformats.org/officeDocument/2006/docPropsVTypes">
  <TotalTime>8</TotalTime>
  <Words>4570</Words>
  <Application>Microsoft Office PowerPoint</Application>
  <PresentationFormat>Widescreen</PresentationFormat>
  <Paragraphs>53</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Avenir Next LT Pro</vt:lpstr>
      <vt:lpstr>Calibri</vt:lpstr>
      <vt:lpstr>Tw Cen MT</vt:lpstr>
      <vt:lpstr>ShapesVTI</vt:lpstr>
      <vt:lpstr>Resources Reflection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Resources Reflection </dc:title>
  <dc:creator>Ye Won</dc:creator>
  <cp:lastModifiedBy>Ye Won</cp:lastModifiedBy>
  <cp:revision>1</cp:revision>
  <dcterms:created xsi:type="dcterms:W3CDTF">2020-07-28T05:20:50Z</dcterms:created>
  <dcterms:modified xsi:type="dcterms:W3CDTF">2020-07-28T05:28:51Z</dcterms:modified>
</cp:coreProperties>
</file>