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1.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core.xml" ContentType="application/vnd.openxmlformats-package.core-properties+xml"/>
  <Override PartName="/docProps/app.xml" ContentType="application/vnd.openxmlformats-officedocument.extended-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6" r:id="rId1"/>
  </p:sldMasterIdLst>
  <p:sldIdLst>
    <p:sldId id="256" r:id="rId2"/>
    <p:sldId id="257" r:id="rId3"/>
    <p:sldId id="258" r:id="rId4"/>
    <p:sldId id="259" r:id="rId5"/>
    <p:sldId id="260"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 id="294" r:id="rId38"/>
    <p:sldId id="295" r:id="rId39"/>
    <p:sldId id="296" r:id="rId40"/>
    <p:sldId id="297" r:id="rId41"/>
    <p:sldId id="298" r:id="rId42"/>
    <p:sldId id="299" r:id="rId43"/>
    <p:sldId id="300" r:id="rId44"/>
    <p:sldId id="301" r:id="rId45"/>
    <p:sldId id="302" r:id="rId46"/>
    <p:sldId id="303" r:id="rId47"/>
    <p:sldId id="304" r:id="rId48"/>
    <p:sldId id="305" r:id="rId49"/>
    <p:sldId id="306" r:id="rId50"/>
    <p:sldId id="307" r:id="rId51"/>
    <p:sldId id="308" r:id="rId5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980" autoAdjust="0"/>
    <p:restoredTop sz="94660"/>
  </p:normalViewPr>
  <p:slideViewPr>
    <p:cSldViewPr snapToGrid="0">
      <p:cViewPr varScale="1">
        <p:scale>
          <a:sx n="96" d="100"/>
          <a:sy n="96" d="100"/>
        </p:scale>
        <p:origin x="86" y="24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presProps" Target="presProps.xml"/><Relationship Id="rId58" Type="http://schemas.openxmlformats.org/officeDocument/2006/relationships/customXml" Target="../customXml/item2.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customXml" Target="../customXml/item3.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customXml" Target="../customXml/item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n-US"/>
              <a:t>Click to edit Master title style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64F0E216-BA48-4F04-AC4F-645AA0DD6AC6}" type="datetimeFigureOut">
              <a:rPr lang="en-US" smtClean="0"/>
              <a:t>10/10/2020</a:t>
            </a:fld>
            <a:endParaRPr lang="en-US" dirty="0"/>
          </a:p>
        </p:txBody>
      </p:sp>
      <p:sp>
        <p:nvSpPr>
          <p:cNvPr id="5" name="Footer Placeholder 4"/>
          <p:cNvSpPr>
            <a:spLocks noGrp="1"/>
          </p:cNvSpPr>
          <p:nvPr>
            <p:ph type="ftr" sz="quarter" idx="11"/>
          </p:nvPr>
        </p:nvSpPr>
        <p:spPr>
          <a:xfrm>
            <a:off x="2692397" y="5037663"/>
            <a:ext cx="5214635" cy="279400"/>
          </a:xfrm>
        </p:spPr>
        <p:txBody>
          <a:bodyPr/>
          <a:lstStyle/>
          <a:p>
            <a:endParaRPr lang="en-US"/>
          </a:p>
        </p:txBody>
      </p:sp>
      <p:sp>
        <p:nvSpPr>
          <p:cNvPr id="6" name="Slide Number Placeholder 5"/>
          <p:cNvSpPr>
            <a:spLocks noGrp="1"/>
          </p:cNvSpPr>
          <p:nvPr>
            <p:ph type="sldNum" sz="quarter" idx="12"/>
          </p:nvPr>
        </p:nvSpPr>
        <p:spPr>
          <a:xfrm>
            <a:off x="8956900" y="5037663"/>
            <a:ext cx="551167" cy="279400"/>
          </a:xfrm>
        </p:spPr>
        <p:txBody>
          <a:bodyPr/>
          <a:lstStyle/>
          <a:p>
            <a:fld id="{D39607A7-8386-47DB-8578-DDEDD194E5D4}" type="slidenum">
              <a:rPr lang="en-US" smtClean="0"/>
              <a:t>‹#›</a:t>
            </a:fld>
            <a:endParaRPr lang="en-US" dirty="0"/>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2384760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4F0E216-BA48-4F04-AC4F-645AA0DD6AC6}" type="datetimeFigureOut">
              <a:rPr lang="en-US" smtClean="0"/>
              <a:t>10/10/2020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39607A7-8386-47DB-8578-DDEDD194E5D4}" type="slidenum">
              <a:rPr lang="en-US" smtClean="0"/>
              <a:t>‹#›</a:t>
            </a:fld>
            <a:endParaRPr lang="en-US"/>
          </a:p>
        </p:txBody>
      </p:sp>
    </p:spTree>
    <p:extLst>
      <p:ext uri="{BB962C8B-B14F-4D97-AF65-F5344CB8AC3E}">
        <p14:creationId xmlns:p14="http://schemas.microsoft.com/office/powerpoint/2010/main" val="22938048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4F0E216-BA48-4F04-AC4F-645AA0DD6AC6}" type="datetimeFigureOut">
              <a:rPr lang="en-US" smtClean="0"/>
              <a:t>10/10/2020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39607A7-8386-47DB-8578-DDEDD194E5D4}" type="slidenum">
              <a:rPr lang="en-US" smtClean="0"/>
              <a:t>‹#›</a:t>
            </a:fld>
            <a:endParaRPr lang="en-US"/>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3931922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4F0E216-BA48-4F04-AC4F-645AA0DD6AC6}" type="datetimeFigureOut">
              <a:rPr lang="en-US" smtClean="0"/>
              <a:t>10/10/2020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39607A7-8386-47DB-8578-DDEDD194E5D4}" type="slidenum">
              <a:rPr lang="en-US" smtClean="0"/>
              <a:t>‹#›</a:t>
            </a:fld>
            <a:endParaRPr lang="en-US"/>
          </a:p>
        </p:txBody>
      </p:sp>
    </p:spTree>
    <p:extLst>
      <p:ext uri="{BB962C8B-B14F-4D97-AF65-F5344CB8AC3E}">
        <p14:creationId xmlns:p14="http://schemas.microsoft.com/office/powerpoint/2010/main" val="6625940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4F0E216-BA48-4F04-AC4F-645AA0DD6AC6}" type="datetimeFigureOut">
              <a:rPr lang="en-US" smtClean="0"/>
              <a:t>10/10/2020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39607A7-8386-47DB-8578-DDEDD194E5D4}" type="slidenum">
              <a:rPr lang="en-US" smtClean="0"/>
              <a:t>‹#›</a:t>
            </a:fld>
            <a:endParaRPr lang="en-US"/>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6636993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4F0E216-BA48-4F04-AC4F-645AA0DD6AC6}" type="datetimeFigureOut">
              <a:rPr lang="en-US" smtClean="0"/>
              <a:t>10/10/2020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39607A7-8386-47DB-8578-DDEDD194E5D4}" type="slidenum">
              <a:rPr lang="en-US" smtClean="0"/>
              <a:t>‹#›</a:t>
            </a:fld>
            <a:endParaRPr lang="en-US"/>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6952894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4F0E216-BA48-4F04-AC4F-645AA0DD6AC6}" type="datetimeFigureOut">
              <a:rPr lang="en-US" smtClean="0"/>
              <a:t>10/10/2020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39607A7-8386-47DB-8578-DDEDD194E5D4}" type="slidenum">
              <a:rPr lang="en-US" smtClean="0"/>
              <a:t>‹#›</a:t>
            </a:fld>
            <a:endParaRPr lang="en-US"/>
          </a:p>
        </p:txBody>
      </p:sp>
    </p:spTree>
    <p:extLst>
      <p:ext uri="{BB962C8B-B14F-4D97-AF65-F5344CB8AC3E}">
        <p14:creationId xmlns:p14="http://schemas.microsoft.com/office/powerpoint/2010/main" val="27720517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4F0E216-BA48-4F04-AC4F-645AA0DD6AC6}" type="datetimeFigureOut">
              <a:rPr lang="en-US" smtClean="0"/>
              <a:t>10/10/2020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39607A7-8386-47DB-8578-DDEDD194E5D4}" type="slidenum">
              <a:rPr lang="en-US" smtClean="0"/>
              <a:t>‹#›</a:t>
            </a:fld>
            <a:endParaRPr lang="en-US"/>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60988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n-US"/>
              <a:t>Click to edit Master title style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4F0E216-BA48-4F04-AC4F-645AA0DD6AC6}" type="datetimeFigureOut">
              <a:rPr lang="en-US" smtClean="0"/>
              <a:t>10/10/2020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39607A7-8386-47DB-8578-DDEDD194E5D4}" type="slidenum">
              <a:rPr lang="en-US" smtClean="0"/>
              <a:t>‹#›</a:t>
            </a:fld>
            <a:endParaRPr lang="en-US"/>
          </a:p>
        </p:txBody>
      </p:sp>
    </p:spTree>
    <p:extLst>
      <p:ext uri="{BB962C8B-B14F-4D97-AF65-F5344CB8AC3E}">
        <p14:creationId xmlns:p14="http://schemas.microsoft.com/office/powerpoint/2010/main" val="29839705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4F0E216-BA48-4F04-AC4F-645AA0DD6AC6}" type="datetimeFigureOut">
              <a:rPr lang="en-US" smtClean="0"/>
              <a:pPr/>
              <a:t>10/10/2020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39607A7-8386-47DB-8578-DDEDD194E5D4}" type="slidenum">
              <a:rPr lang="en-US" smtClean="0"/>
              <a:pPr/>
              <a:t>‹#›</a:t>
            </a:fld>
            <a:endParaRPr lang="en-US" dirty="0"/>
          </a:p>
        </p:txBody>
      </p:sp>
    </p:spTree>
    <p:extLst>
      <p:ext uri="{BB962C8B-B14F-4D97-AF65-F5344CB8AC3E}">
        <p14:creationId xmlns:p14="http://schemas.microsoft.com/office/powerpoint/2010/main" val="1810710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4F0E216-BA48-4F04-AC4F-645AA0DD6AC6}" type="datetimeFigureOut">
              <a:rPr lang="en-US" smtClean="0"/>
              <a:pPr/>
              <a:t>10/10/2020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39607A7-8386-47DB-8578-DDEDD194E5D4}" type="slidenum">
              <a:rPr lang="en-US" smtClean="0"/>
              <a:pPr/>
              <a:t>‹#›</a:t>
            </a:fld>
            <a:endParaRPr lang="en-US" dirty="0"/>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56298970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4F0E216-BA48-4F04-AC4F-645AA0DD6AC6}" type="datetimeFigureOut">
              <a:rPr lang="en-US" smtClean="0"/>
              <a:pPr/>
              <a:t>10/10/2020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39607A7-8386-47DB-8578-DDEDD194E5D4}" type="slidenum">
              <a:rPr lang="en-US" smtClean="0"/>
              <a:pPr/>
              <a:t>‹#›</a:t>
            </a:fld>
            <a:endParaRPr lang="en-US" dirty="0"/>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64859768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4F0E216-BA48-4F04-AC4F-645AA0DD6AC6}" type="datetimeFigureOut">
              <a:rPr lang="en-US" smtClean="0"/>
              <a:pPr/>
              <a:t>10/10/2020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39607A7-8386-47DB-8578-DDEDD194E5D4}" type="slidenum">
              <a:rPr lang="en-US" smtClean="0"/>
              <a:pPr/>
              <a:t>‹#›</a:t>
            </a:fld>
            <a:endParaRPr lang="en-US" dirty="0"/>
          </a:p>
        </p:txBody>
      </p:sp>
    </p:spTree>
    <p:extLst>
      <p:ext uri="{BB962C8B-B14F-4D97-AF65-F5344CB8AC3E}">
        <p14:creationId xmlns:p14="http://schemas.microsoft.com/office/powerpoint/2010/main" val="388697434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4F0E216-BA48-4F04-AC4F-645AA0DD6AC6}" type="datetimeFigureOut">
              <a:rPr lang="en-US" smtClean="0"/>
              <a:pPr/>
              <a:t>10/10/2020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39607A7-8386-47DB-8578-DDEDD194E5D4}" type="slidenum">
              <a:rPr lang="en-US" smtClean="0"/>
              <a:pPr/>
              <a:t>‹#›</a:t>
            </a:fld>
            <a:endParaRPr lang="en-US" dirty="0"/>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63414306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4F0E216-BA48-4F04-AC4F-645AA0DD6AC6}" type="datetimeFigureOut">
              <a:rPr lang="en-US" smtClean="0"/>
              <a:pPr/>
              <a:t>10/10/2020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39607A7-8386-47DB-8578-DDEDD194E5D4}" type="slidenum">
              <a:rPr lang="en-US" smtClean="0"/>
              <a:pPr/>
              <a:t>‹#›</a:t>
            </a:fld>
            <a:endParaRPr lang="en-US" dirty="0"/>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5047397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4F0E216-BA48-4F04-AC4F-645AA0DD6AC6}" type="datetimeFigureOut">
              <a:rPr lang="en-US" smtClean="0"/>
              <a:t>10/10/2020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39607A7-8386-47DB-8578-DDEDD194E5D4}" type="slidenum">
              <a:rPr lang="en-US" smtClean="0"/>
              <a:t>‹#›</a:t>
            </a:fld>
            <a:endParaRPr lang="en-US"/>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1789746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4F0E216-BA48-4F04-AC4F-645AA0DD6AC6}" type="datetimeFigureOut">
              <a:rPr lang="en-US" smtClean="0"/>
              <a:t>10/10/2020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39607A7-8386-47DB-8578-DDEDD194E5D4}" type="slidenum">
              <a:rPr lang="en-US" smtClean="0"/>
              <a:t>‹#›</a:t>
            </a:fld>
            <a:endParaRPr lang="en-US"/>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7403020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64F0E216-BA48-4F04-AC4F-645AA0DD6AC6}" type="datetimeFigureOut">
              <a:rPr lang="en-US" smtClean="0"/>
              <a:pPr/>
              <a:t>10/10/2020</a:t>
            </a:fld>
            <a:endParaRPr lang="en-US" dirty="0"/>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dirty="0"/>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D39607A7-8386-47DB-8578-DDEDD194E5D4}" type="slidenum">
              <a:rPr lang="en-US" smtClean="0"/>
              <a:pPr/>
              <a:t>‹#›</a:t>
            </a:fld>
            <a:endParaRPr lang="en-US" dirty="0"/>
          </a:p>
        </p:txBody>
      </p:sp>
    </p:spTree>
    <p:extLst>
      <p:ext uri="{BB962C8B-B14F-4D97-AF65-F5344CB8AC3E}">
        <p14:creationId xmlns:p14="http://schemas.microsoft.com/office/powerpoint/2010/main" val="1043305433"/>
      </p:ext>
    </p:extLst>
  </p:cSld>
  <p:clrMap bg1="lt1" tx1="dk1" bg2="lt2" tx2="dk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 id="2147483691" r:id="rId5"/>
    <p:sldLayoutId id="2147483692" r:id="rId6"/>
    <p:sldLayoutId id="2147483693" r:id="rId7"/>
    <p:sldLayoutId id="2147483694" r:id="rId8"/>
    <p:sldLayoutId id="2147483695" r:id="rId9"/>
    <p:sldLayoutId id="2147483696" r:id="rId10"/>
    <p:sldLayoutId id="2147483697" r:id="rId11"/>
    <p:sldLayoutId id="2147483698" r:id="rId12"/>
    <p:sldLayoutId id="2147483699" r:id="rId13"/>
    <p:sldLayoutId id="2147483700" r:id="rId14"/>
    <p:sldLayoutId id="2147483701" r:id="rId15"/>
    <p:sldLayoutId id="2147483702" r:id="rId16"/>
    <p:sldLayoutId id="2147483703"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3" name="Rectangle 8">
            <a:extLst>
              <a:ext uri="{FF2B5EF4-FFF2-40B4-BE49-F238E27FC236}">
                <a16:creationId xmlns:a16="http://schemas.microsoft.com/office/drawing/2014/main" id="{FDF8837B-BAE2-489A-8F93-69216307D5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0CEFAA64-93B6-468A-80ED-6314711DA372}"/>
              </a:ext>
            </a:extLst>
          </p:cNvPr>
          <p:cNvPicPr>
            <a:picLocks noChangeAspect="1"/>
          </p:cNvPicPr>
          <p:nvPr/>
        </p:nvPicPr>
        <p:blipFill rotWithShape="1">
          <a:blip r:embed="rId2">
            <a:alphaModFix amt="50000"/>
          </a:blip>
          <a:srcRect b="15730"/>
          <a:stretch/>
        </p:blipFill>
        <p:spPr>
          <a:xfrm>
            <a:off x="0" y="10"/>
            <a:ext cx="12191980" cy="6857990"/>
          </a:xfrm>
          <a:prstGeom prst="rect">
            <a:avLst/>
          </a:prstGeom>
        </p:spPr>
      </p:pic>
      <p:sp>
        <p:nvSpPr>
          <p:cNvPr id="2" name="Title 1">
            <a:extLst>
              <a:ext uri="{FF2B5EF4-FFF2-40B4-BE49-F238E27FC236}">
                <a16:creationId xmlns:a16="http://schemas.microsoft.com/office/drawing/2014/main" id="{DF0F3768-F8F4-4301-8C4D-C232E5C8A649}"/>
              </a:ext>
            </a:extLst>
          </p:cNvPr>
          <p:cNvSpPr>
            <a:spLocks noGrp="1"/>
          </p:cNvSpPr>
          <p:nvPr>
            <p:ph type="ctrTitle"/>
          </p:nvPr>
        </p:nvSpPr>
        <p:spPr>
          <a:xfrm>
            <a:off x="2692398" y="1871131"/>
            <a:ext cx="6815669" cy="1515533"/>
          </a:xfrm>
        </p:spPr>
        <p:txBody>
          <a:bodyPr>
            <a:normAutofit/>
          </a:bodyPr>
          <a:lstStyle/>
          <a:p>
            <a:pPr>
              <a:lnSpc>
                <a:spcPct val="90000"/>
              </a:lnSpc>
            </a:pPr>
            <a:r>
              <a:rPr lang="en-US" sz="5000" dirty="0">
                <a:solidFill>
                  <a:srgbClr val="FFFFFF"/>
                </a:solidFill>
              </a:rPr>
              <a:t>Secondary II English ILBC </a:t>
            </a:r>
            <a:r>
              <a:rPr lang="en-US" sz="5000" dirty="0" err="1">
                <a:solidFill>
                  <a:srgbClr val="FFFFFF"/>
                </a:solidFill>
              </a:rPr>
              <a:t>Maing</a:t>
            </a:r>
            <a:endParaRPr lang="en-US" sz="5000" dirty="0">
              <a:solidFill>
                <a:srgbClr val="FFFFFF"/>
              </a:solidFill>
            </a:endParaRPr>
          </a:p>
        </p:txBody>
      </p:sp>
      <p:sp>
        <p:nvSpPr>
          <p:cNvPr id="3" name="Subtitle 2">
            <a:extLst>
              <a:ext uri="{FF2B5EF4-FFF2-40B4-BE49-F238E27FC236}">
                <a16:creationId xmlns:a16="http://schemas.microsoft.com/office/drawing/2014/main" id="{89126E1E-415C-440F-8CD9-F296AA170997}"/>
              </a:ext>
            </a:extLst>
          </p:cNvPr>
          <p:cNvSpPr>
            <a:spLocks noGrp="1"/>
          </p:cNvSpPr>
          <p:nvPr>
            <p:ph type="subTitle" idx="1"/>
          </p:nvPr>
        </p:nvSpPr>
        <p:spPr>
          <a:xfrm>
            <a:off x="2692398" y="3657597"/>
            <a:ext cx="6815669" cy="1320802"/>
          </a:xfrm>
        </p:spPr>
        <p:txBody>
          <a:bodyPr>
            <a:normAutofit/>
          </a:bodyPr>
          <a:lstStyle/>
          <a:p>
            <a:r>
              <a:rPr lang="en-US" dirty="0">
                <a:solidFill>
                  <a:srgbClr val="FFFFFF"/>
                </a:solidFill>
              </a:rPr>
              <a:t>Descriptive Writing: Favorite Dish</a:t>
            </a:r>
          </a:p>
        </p:txBody>
      </p:sp>
      <p:cxnSp>
        <p:nvCxnSpPr>
          <p:cNvPr id="34" name="Straight Connector 10">
            <a:extLst>
              <a:ext uri="{FF2B5EF4-FFF2-40B4-BE49-F238E27FC236}">
                <a16:creationId xmlns:a16="http://schemas.microsoft.com/office/drawing/2014/main" id="{B48BEE9B-A2F4-4BF3-9EAD-16E1A7FC2DC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699932" y="3510608"/>
            <a:ext cx="5120640" cy="0"/>
          </a:xfrm>
          <a:prstGeom prst="line">
            <a:avLst/>
          </a:prstGeom>
          <a:ln>
            <a:solidFill>
              <a:srgbClr val="FFFFFF"/>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733397071"/>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AEC8F2-193C-4BDD-856A-B3462764DE63}"/>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CA2BE10C-C8C5-4E9F-A754-29442FF8D568}"/>
              </a:ext>
            </a:extLst>
          </p:cNvPr>
          <p:cNvSpPr>
            <a:spLocks noGrp="1"/>
          </p:cNvSpPr>
          <p:nvPr>
            <p:ph idx="1"/>
          </p:nvPr>
        </p:nvSpPr>
        <p:spPr/>
        <p:txBody>
          <a:bodyPr/>
          <a:lstStyle/>
          <a:p>
            <a:pPr marL="0" indent="0">
              <a:buNone/>
            </a:pPr>
            <a:r>
              <a:rPr lang="en-US" dirty="0"/>
              <a:t>My favorite dish is the Korea fried chicken hamburger, because it looks juicy and symmetrical, I can hear the crushing of the chicken and soft sound of the bun tearing, it taste juicy, sweet and spicy and the bit sour, it feel soft oh the out side, but hard in the in side, it smell fresh, hot, and the smells of fried chicken. I would eat it by first pressing on the hamburger but joe to mush so the food wouldn’t move around and fall, than I will dip it in some ketchup and bites into it, that dip more ketchup and do it again until I ate it all. </a:t>
            </a:r>
          </a:p>
        </p:txBody>
      </p:sp>
    </p:spTree>
    <p:extLst>
      <p:ext uri="{BB962C8B-B14F-4D97-AF65-F5344CB8AC3E}">
        <p14:creationId xmlns:p14="http://schemas.microsoft.com/office/powerpoint/2010/main" val="6356711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096706-F12A-456E-BF95-347B9DE3CE93}"/>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BACFC55F-26AD-4D88-B684-5735EE2ADC63}"/>
              </a:ext>
            </a:extLst>
          </p:cNvPr>
          <p:cNvSpPr>
            <a:spLocks noGrp="1"/>
          </p:cNvSpPr>
          <p:nvPr>
            <p:ph idx="1"/>
          </p:nvPr>
        </p:nvSpPr>
        <p:spPr/>
        <p:txBody>
          <a:bodyPr>
            <a:normAutofit fontScale="70000" lnSpcReduction="20000"/>
          </a:bodyPr>
          <a:lstStyle/>
          <a:p>
            <a:pPr marL="0" indent="0">
              <a:buNone/>
            </a:pPr>
            <a:endParaRPr lang="en-US" dirty="0"/>
          </a:p>
          <a:p>
            <a:pPr marL="0" indent="0" fontAlgn="base">
              <a:buNone/>
            </a:pPr>
            <a:r>
              <a:rPr lang="en-US" b="1" dirty="0"/>
              <a:t>My favorite dish that I've ever ate!</a:t>
            </a:r>
            <a:r>
              <a:rPr lang="en-US" dirty="0"/>
              <a:t> </a:t>
            </a:r>
          </a:p>
          <a:p>
            <a:pPr marL="0" indent="0" fontAlgn="base">
              <a:buNone/>
            </a:pPr>
            <a:r>
              <a:rPr lang="en-US" dirty="0"/>
              <a:t>My favorite dish I’ve ever had and love the most out of all dishes is the Greek salad with fresh vegetables, feta cheese and black olives. Greek salad is often imagined as a farmer's breakfast or lunch, as its ingredients resemble those that a Greek farmer might have on hand. Outside Greece, "Greek salad" may be a lettuce salad with Greek-inspired ingredients, even though the original dish is distinguished by the absence of lettuce. Meanwhile, the variant without lettuce may be called </a:t>
            </a:r>
            <a:r>
              <a:rPr lang="en-US" i="1" dirty="0"/>
              <a:t>horiatiki</a:t>
            </a:r>
            <a:r>
              <a:rPr lang="en-US" dirty="0"/>
              <a:t>, 'peasant salad', or 'village salad. This style of Greek salad is rarely encountered in Greece. As many people knows that salad is healthy, it should also taste good. Like for example if you’re going on an all carb diet, you can put this dish into your diet. It is usually easy to make and as well as it is healthy too! This Greek salad is also similar to those salads from Bulgaria, Turkey, Serbia, Israel , etc... I do love salad and many other dishes too. I usually am the type of person to love healthier ones, because it makes the food taste better when I know that it’s healthy!  </a:t>
            </a:r>
          </a:p>
          <a:p>
            <a:pPr marL="0" indent="0">
              <a:buNone/>
            </a:pPr>
            <a:endParaRPr lang="en-US" dirty="0"/>
          </a:p>
        </p:txBody>
      </p:sp>
    </p:spTree>
    <p:extLst>
      <p:ext uri="{BB962C8B-B14F-4D97-AF65-F5344CB8AC3E}">
        <p14:creationId xmlns:p14="http://schemas.microsoft.com/office/powerpoint/2010/main" val="160148871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FAE992-6F11-4AC0-B97B-FC5F3503AB63}"/>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6138FEE4-DD76-47FA-8015-F6657EE87664}"/>
              </a:ext>
            </a:extLst>
          </p:cNvPr>
          <p:cNvSpPr>
            <a:spLocks noGrp="1"/>
          </p:cNvSpPr>
          <p:nvPr>
            <p:ph idx="1"/>
          </p:nvPr>
        </p:nvSpPr>
        <p:spPr/>
        <p:txBody>
          <a:bodyPr>
            <a:normAutofit fontScale="55000" lnSpcReduction="20000"/>
          </a:bodyPr>
          <a:lstStyle/>
          <a:p>
            <a:pPr marL="0" indent="0" fontAlgn="base">
              <a:buNone/>
            </a:pPr>
            <a:r>
              <a:rPr lang="en-US" dirty="0"/>
              <a:t>         My favorite dish is mohinga. It is a Burmese traditional food, mostly eaten as a breakfast but it can be eaten anytime of the day. The main ingredients are banana stem, fish, vermicelli noodle, ginger, crisp fried fritters. </a:t>
            </a:r>
          </a:p>
          <a:p>
            <a:pPr marL="0" indent="0" fontAlgn="base">
              <a:buNone/>
            </a:pPr>
            <a:r>
              <a:rPr lang="en-US" dirty="0"/>
              <a:t>          Mohinga is noodle and fish soup mixed together with crisp fried fritters and they put other ingredients on top. Vermicelli noodle is first added with fried garlic and crisp fried fritters of your own choosing, then soup is poured. Chili powder, sliced egg, coriander and thinly chopped long beans are usually added on top as garnish. </a:t>
            </a:r>
          </a:p>
          <a:p>
            <a:pPr marL="0" indent="0" fontAlgn="base">
              <a:buNone/>
            </a:pPr>
            <a:r>
              <a:rPr lang="en-US" dirty="0"/>
              <a:t>          Mohinga is like a lighter, more fortifying version of </a:t>
            </a:r>
            <a:r>
              <a:rPr lang="en-US" dirty="0" err="1"/>
              <a:t>remen</a:t>
            </a:r>
            <a:r>
              <a:rPr lang="en-US" dirty="0"/>
              <a:t>. It’s filling and spicy yet surprisingly energizing, with a sour taste that pulls all the flavors together in delicious if bewildering mélange. The texture of soup is grainy and noodle is soft and very wet. Crisp fried fritters are crunchy and smell like fish. </a:t>
            </a:r>
          </a:p>
          <a:p>
            <a:pPr marL="0" indent="0" fontAlgn="base">
              <a:buNone/>
            </a:pPr>
            <a:r>
              <a:rPr lang="en-US" dirty="0"/>
              <a:t>          I would eat this in breakfast, I don’t really like banana stem and coriander. It is delicious when it is hot. I eat it with hot tea. </a:t>
            </a:r>
          </a:p>
          <a:p>
            <a:pPr marL="0" indent="0" fontAlgn="base">
              <a:buNone/>
            </a:pPr>
            <a:r>
              <a:rPr lang="en-US" dirty="0"/>
              <a:t> </a:t>
            </a:r>
          </a:p>
          <a:p>
            <a:pPr marL="0" indent="0" fontAlgn="base">
              <a:buNone/>
            </a:pPr>
            <a:r>
              <a:rPr lang="en-US" dirty="0"/>
              <a:t>           </a:t>
            </a:r>
          </a:p>
          <a:p>
            <a:pPr marL="0" indent="0" fontAlgn="base">
              <a:buNone/>
            </a:pPr>
            <a:r>
              <a:rPr lang="en-US" dirty="0"/>
              <a:t> </a:t>
            </a:r>
          </a:p>
          <a:p>
            <a:pPr marL="0" indent="0" fontAlgn="base">
              <a:buNone/>
            </a:pPr>
            <a:r>
              <a:rPr lang="en-US" dirty="0"/>
              <a:t> </a:t>
            </a:r>
          </a:p>
          <a:p>
            <a:pPr marL="0" indent="0">
              <a:buNone/>
            </a:pPr>
            <a:endParaRPr lang="en-US" dirty="0"/>
          </a:p>
        </p:txBody>
      </p:sp>
    </p:spTree>
    <p:extLst>
      <p:ext uri="{BB962C8B-B14F-4D97-AF65-F5344CB8AC3E}">
        <p14:creationId xmlns:p14="http://schemas.microsoft.com/office/powerpoint/2010/main" val="11929580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7D43B2-561E-42E5-A62F-9EB89EA22C05}"/>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3FAEB998-E4DF-46C0-8A90-EC344240DEFA}"/>
              </a:ext>
            </a:extLst>
          </p:cNvPr>
          <p:cNvSpPr>
            <a:spLocks noGrp="1"/>
          </p:cNvSpPr>
          <p:nvPr>
            <p:ph idx="1"/>
          </p:nvPr>
        </p:nvSpPr>
        <p:spPr/>
        <p:txBody>
          <a:bodyPr>
            <a:normAutofit fontScale="85000" lnSpcReduction="20000"/>
          </a:bodyPr>
          <a:lstStyle/>
          <a:p>
            <a:pPr marL="0" indent="0" fontAlgn="base">
              <a:buNone/>
            </a:pPr>
            <a:r>
              <a:rPr lang="en-US" dirty="0"/>
              <a:t>Descriptive writing </a:t>
            </a:r>
          </a:p>
          <a:p>
            <a:pPr marL="0" indent="0" fontAlgn="base">
              <a:buNone/>
            </a:pPr>
            <a:r>
              <a:rPr lang="en-US" dirty="0"/>
              <a:t>My favorite food is grilled pork belly, it is a known dish and you can get it almost anywhere. The smells are great it can make you hungry in seconds the charred and the sauce on the grill and the aroma that is brought out by the meat. Not only the smell but the sight of the meat is marvelous, the heat around it that was wavering and the fat from the pork belly bubbling its fat contents were dripping. While you were waiting for the food you can hear the meat sizzling and the sound of the fire cooking the meat slices. The touch of the meat is oily but in the most fantastic way that you can’t describe as well there are residue of the meat sauce. The most important part of the meal is the taste, when you eat grilled pork belly you can taste the fat melting in your mouth with a slight savory sweetness in your mouth that you can’t get enough of the salty seasoned meat with infused sauce while grilling and that charred taste in your mouth that makes it one of the best delicacy in the world.    </a:t>
            </a:r>
          </a:p>
          <a:p>
            <a:pPr marL="0" indent="0">
              <a:buNone/>
            </a:pPr>
            <a:endParaRPr lang="en-US" dirty="0"/>
          </a:p>
        </p:txBody>
      </p:sp>
    </p:spTree>
    <p:extLst>
      <p:ext uri="{BB962C8B-B14F-4D97-AF65-F5344CB8AC3E}">
        <p14:creationId xmlns:p14="http://schemas.microsoft.com/office/powerpoint/2010/main" val="13291765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446D49-16F2-4653-AC18-42D312E7C941}"/>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15CA46C7-C135-4CB7-A3FE-46ADD2ECE8A9}"/>
              </a:ext>
            </a:extLst>
          </p:cNvPr>
          <p:cNvSpPr>
            <a:spLocks noGrp="1"/>
          </p:cNvSpPr>
          <p:nvPr>
            <p:ph idx="1"/>
          </p:nvPr>
        </p:nvSpPr>
        <p:spPr/>
        <p:txBody>
          <a:bodyPr>
            <a:normAutofit fontScale="85000" lnSpcReduction="10000"/>
          </a:bodyPr>
          <a:lstStyle/>
          <a:p>
            <a:pPr marL="0" indent="0">
              <a:buNone/>
            </a:pPr>
            <a:r>
              <a:rPr lang="en-US" dirty="0"/>
              <a:t>We all love to eat tasty and delicious food. Many people have a food that they absolutely love since they were young. For me, there is this one specific food that I love, French Fries. It tastes wonderful and amazing. I have always loved French Fries since I was young. My mom would always make or buy me it after school. I love the smell of French fries, especially the ones which are coated with chili powder. I like the spicy fries more than the regular ones. They smell like heaven to me. I mostly like the ones which looks curvy and the ends are very crispy. One of the reasons why I love French fries is because of the sound of the crunch. I love the crunchiness of the fries. I also like the sound of the fries being deep fried in the air fryer. I don’t really like the fries which are soft and mushy. I like the ones which are more crisped and harder. I could eat French fries all day. It could be either as a snack, side dish, main dish, breakfast, anything. Overall, French Fries are an amazing food and I think everyone likes it.  </a:t>
            </a:r>
          </a:p>
        </p:txBody>
      </p:sp>
    </p:spTree>
    <p:extLst>
      <p:ext uri="{BB962C8B-B14F-4D97-AF65-F5344CB8AC3E}">
        <p14:creationId xmlns:p14="http://schemas.microsoft.com/office/powerpoint/2010/main" val="201220818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1CF080-8E02-40A2-8D6F-3CAAD9EE5DA6}"/>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232E630D-BEC2-40C7-B784-22C0B76AFA2B}"/>
              </a:ext>
            </a:extLst>
          </p:cNvPr>
          <p:cNvSpPr>
            <a:spLocks noGrp="1"/>
          </p:cNvSpPr>
          <p:nvPr>
            <p:ph idx="1"/>
          </p:nvPr>
        </p:nvSpPr>
        <p:spPr/>
        <p:txBody>
          <a:bodyPr>
            <a:normAutofit fontScale="85000" lnSpcReduction="20000"/>
          </a:bodyPr>
          <a:lstStyle/>
          <a:p>
            <a:pPr marL="0" indent="0">
              <a:buNone/>
            </a:pPr>
            <a:r>
              <a:rPr lang="en-US" dirty="0"/>
              <a:t>I like food, it’s one of the necessary substances needed for human growth. Food gives people energy and nutrition needed to carry out activities. Food is one of the things that build up a society itself. But most people prefer some food over others. I, myself, prefer chicken over any other meat. Why? I honestly don’t know. Chicken is an overall good meat. It doesn’t contain an unhealthy amount of fat like pork or steak and tastes way better than seafood. It's just, in my opinion, weirdly nostalgic. It looks heavenly, tastes heavenly, and smells heavenly. And the best part is that when you press down on it with a utensil, it makes a sizzling sound which I find very satisfying for no apparent reason. The most </a:t>
            </a:r>
            <a:r>
              <a:rPr lang="en-US" dirty="0" err="1"/>
              <a:t>favourable</a:t>
            </a:r>
            <a:r>
              <a:rPr lang="en-US" dirty="0"/>
              <a:t> and forgiving cut of a chicken is the breast. The best way to cook a chicken breast would be by grill. Sure there may be better ways to cook it but I recommend this method because it’s effortless and more cost efficient. A grilled chicken breast is usually at its maximum potential when served with a side of potato and carrots. I would definitely suggest this specific meal, and this specific meal only, if I were at a friend’s house. </a:t>
            </a:r>
          </a:p>
        </p:txBody>
      </p:sp>
    </p:spTree>
    <p:extLst>
      <p:ext uri="{BB962C8B-B14F-4D97-AF65-F5344CB8AC3E}">
        <p14:creationId xmlns:p14="http://schemas.microsoft.com/office/powerpoint/2010/main" val="15927285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97D89D-3D39-47DE-93FE-20D4109018A3}"/>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3E9A86A6-BB64-4891-BE59-01589BF520B4}"/>
              </a:ext>
            </a:extLst>
          </p:cNvPr>
          <p:cNvSpPr>
            <a:spLocks noGrp="1"/>
          </p:cNvSpPr>
          <p:nvPr>
            <p:ph idx="1"/>
          </p:nvPr>
        </p:nvSpPr>
        <p:spPr/>
        <p:txBody>
          <a:bodyPr>
            <a:normAutofit fontScale="40000" lnSpcReduction="20000"/>
          </a:bodyPr>
          <a:lstStyle/>
          <a:p>
            <a:pPr marL="0" indent="0" fontAlgn="base">
              <a:buNone/>
            </a:pPr>
            <a:r>
              <a:rPr lang="en-US" b="1" dirty="0" err="1"/>
              <a:t>Name:Thada</a:t>
            </a:r>
            <a:r>
              <a:rPr lang="en-US" b="1" dirty="0"/>
              <a:t> </a:t>
            </a:r>
            <a:r>
              <a:rPr lang="en-US" b="1" dirty="0" err="1"/>
              <a:t>Pyae</a:t>
            </a:r>
            <a:r>
              <a:rPr lang="en-US" b="1" dirty="0"/>
              <a:t> </a:t>
            </a:r>
            <a:r>
              <a:rPr lang="en-US" b="1" dirty="0" err="1"/>
              <a:t>Pyae</a:t>
            </a:r>
            <a:r>
              <a:rPr lang="en-US" b="1" dirty="0"/>
              <a:t> WinClass:Sec2-G </a:t>
            </a:r>
            <a:r>
              <a:rPr lang="en-US" dirty="0"/>
              <a:t> </a:t>
            </a:r>
          </a:p>
          <a:p>
            <a:pPr marL="0" indent="0" fontAlgn="base">
              <a:buNone/>
            </a:pPr>
            <a:r>
              <a:rPr lang="en-US" dirty="0"/>
              <a:t> </a:t>
            </a:r>
          </a:p>
          <a:p>
            <a:pPr marL="0" indent="0" fontAlgn="base">
              <a:buNone/>
            </a:pPr>
            <a:r>
              <a:rPr lang="en-US" dirty="0"/>
              <a:t> </a:t>
            </a:r>
          </a:p>
          <a:p>
            <a:pPr marL="0" indent="0" fontAlgn="base">
              <a:buNone/>
            </a:pPr>
            <a:r>
              <a:rPr lang="en-US" b="1" dirty="0"/>
              <a:t>My </a:t>
            </a:r>
            <a:r>
              <a:rPr lang="en-US" b="1" dirty="0" err="1"/>
              <a:t>Favourite</a:t>
            </a:r>
            <a:r>
              <a:rPr lang="en-US" b="1" dirty="0"/>
              <a:t> Dish</a:t>
            </a:r>
            <a:r>
              <a:rPr lang="en-US" dirty="0"/>
              <a:t> </a:t>
            </a:r>
          </a:p>
          <a:p>
            <a:pPr marL="0" indent="0" fontAlgn="base">
              <a:buNone/>
            </a:pPr>
            <a:r>
              <a:rPr lang="en-US" dirty="0"/>
              <a:t> </a:t>
            </a:r>
          </a:p>
          <a:p>
            <a:pPr marL="0" indent="0" fontAlgn="base">
              <a:buNone/>
            </a:pPr>
            <a:r>
              <a:rPr lang="en-US" b="1" dirty="0"/>
              <a:t>     </a:t>
            </a:r>
            <a:r>
              <a:rPr lang="en-US" dirty="0"/>
              <a:t>My </a:t>
            </a:r>
            <a:r>
              <a:rPr lang="en-US" dirty="0" err="1"/>
              <a:t>favourite</a:t>
            </a:r>
            <a:r>
              <a:rPr lang="en-US" dirty="0"/>
              <a:t> food is Pasta. I enjoy every pasta from different places. But my </a:t>
            </a:r>
            <a:r>
              <a:rPr lang="en-US" dirty="0" err="1"/>
              <a:t>favourite</a:t>
            </a:r>
            <a:r>
              <a:rPr lang="en-US" dirty="0"/>
              <a:t> has to be Chicken pasta because of the great taste. It tastes even better if the bacons and a little extra cheese is added. It has a splendid sauce, a fresh meat and some green veggies. </a:t>
            </a:r>
          </a:p>
          <a:p>
            <a:pPr marL="0" indent="0" fontAlgn="base">
              <a:buNone/>
            </a:pPr>
            <a:r>
              <a:rPr lang="en-US" dirty="0"/>
              <a:t>     The </a:t>
            </a:r>
            <a:r>
              <a:rPr lang="en-US" dirty="0" err="1"/>
              <a:t>colour</a:t>
            </a:r>
            <a:r>
              <a:rPr lang="en-US" dirty="0"/>
              <a:t> is also very attractive and the mixed </a:t>
            </a:r>
            <a:r>
              <a:rPr lang="en-US" dirty="0" err="1"/>
              <a:t>colours</a:t>
            </a:r>
            <a:r>
              <a:rPr lang="en-US" dirty="0"/>
              <a:t> of mushrooms and some green broccoli with some tomatoes even make the dish looks more spectacular. It's also a very healthy dish which gives nutrients to our body. The dull grey </a:t>
            </a:r>
            <a:r>
              <a:rPr lang="en-US" dirty="0" err="1"/>
              <a:t>coloured</a:t>
            </a:r>
            <a:r>
              <a:rPr lang="en-US" dirty="0"/>
              <a:t> mushrooms and the little sauce are low in fats so we can get lots of vitamins from the dish. </a:t>
            </a:r>
          </a:p>
          <a:p>
            <a:pPr marL="0" indent="0" fontAlgn="base">
              <a:buNone/>
            </a:pPr>
            <a:r>
              <a:rPr lang="en-US" dirty="0"/>
              <a:t>     Sometimes, my aunt make for me a pasta since she knows what I like and she really is a good chef. I can see the linear style pasta noodles that have come out of the box. She pour out the long  noodles into the boiling water to cook for several </a:t>
            </a:r>
            <a:r>
              <a:rPr lang="en-US" dirty="0" err="1"/>
              <a:t>minutes.While</a:t>
            </a:r>
            <a:r>
              <a:rPr lang="en-US" dirty="0"/>
              <a:t> waiting for the pasta to cook, I help my aunt by preparing the ingredients. </a:t>
            </a:r>
          </a:p>
          <a:p>
            <a:pPr marL="0" indent="0" fontAlgn="base">
              <a:buNone/>
            </a:pPr>
            <a:r>
              <a:rPr lang="en-US" dirty="0"/>
              <a:t>      The best part of preparing my lovely plate is the smell. I can  smell the seasoned sauce that has mushroom, and additional vegetables and spices. The steam of the pasta dish and the vegetables smell delicious.  </a:t>
            </a:r>
          </a:p>
          <a:p>
            <a:pPr marL="0" indent="0" fontAlgn="base">
              <a:buNone/>
            </a:pPr>
            <a:r>
              <a:rPr lang="en-US" dirty="0"/>
              <a:t>     The ingredients are prepared and the pasta is cooked. I can now give a taste test of the sauce before pouring it on the plate of pasta. The taste of the tomato sauce is delicious as I peppered spices and herbs to the sauce. I enjoy the dish a lot and I can taste a full spoon of breath-taking pasta.  </a:t>
            </a:r>
          </a:p>
          <a:p>
            <a:pPr marL="0" indent="0" fontAlgn="base">
              <a:buNone/>
            </a:pPr>
            <a:r>
              <a:rPr lang="en-US" dirty="0"/>
              <a:t>      </a:t>
            </a:r>
          </a:p>
          <a:p>
            <a:pPr marL="0" indent="0">
              <a:buNone/>
            </a:pPr>
            <a:endParaRPr lang="en-US" dirty="0"/>
          </a:p>
        </p:txBody>
      </p:sp>
    </p:spTree>
    <p:extLst>
      <p:ext uri="{BB962C8B-B14F-4D97-AF65-F5344CB8AC3E}">
        <p14:creationId xmlns:p14="http://schemas.microsoft.com/office/powerpoint/2010/main" val="35365136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6EE2F1-DEA7-4A96-8030-74FEE448D6FB}"/>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BAD12C34-E957-4D5F-8E98-7002EC5C7E0D}"/>
              </a:ext>
            </a:extLst>
          </p:cNvPr>
          <p:cNvSpPr>
            <a:spLocks noGrp="1"/>
          </p:cNvSpPr>
          <p:nvPr>
            <p:ph idx="1"/>
          </p:nvPr>
        </p:nvSpPr>
        <p:spPr/>
        <p:txBody>
          <a:bodyPr/>
          <a:lstStyle/>
          <a:p>
            <a:pPr marL="0" indent="0" fontAlgn="base">
              <a:buNone/>
            </a:pPr>
            <a:r>
              <a:rPr lang="en-US" dirty="0"/>
              <a:t>favorite dish (food) </a:t>
            </a:r>
          </a:p>
          <a:p>
            <a:pPr marL="0" indent="0" fontAlgn="base">
              <a:buNone/>
            </a:pPr>
            <a:r>
              <a:rPr lang="en-US" dirty="0"/>
              <a:t>My favorite dish is beef steak the song of cooking steak hearing is very nice oil I boiling. </a:t>
            </a:r>
          </a:p>
          <a:p>
            <a:pPr marL="0" indent="0" fontAlgn="base">
              <a:buNone/>
            </a:pPr>
            <a:r>
              <a:rPr lang="en-US" dirty="0"/>
              <a:t>Taste is you can’t bight it very well because is half cook and half raw is sour and sweet so I can’t describe the taste. Touch is very soft. Smell is smell like meat I will eat with knife and fork. </a:t>
            </a:r>
          </a:p>
          <a:p>
            <a:pPr marL="0" indent="0" fontAlgn="base">
              <a:buNone/>
            </a:pPr>
            <a:r>
              <a:rPr lang="en-US" dirty="0"/>
              <a:t>  </a:t>
            </a:r>
          </a:p>
          <a:p>
            <a:pPr marL="0" indent="0">
              <a:buNone/>
            </a:pPr>
            <a:endParaRPr lang="en-US" dirty="0"/>
          </a:p>
        </p:txBody>
      </p:sp>
    </p:spTree>
    <p:extLst>
      <p:ext uri="{BB962C8B-B14F-4D97-AF65-F5344CB8AC3E}">
        <p14:creationId xmlns:p14="http://schemas.microsoft.com/office/powerpoint/2010/main" val="181852599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D04A62-4002-49C6-AEC4-457DABE9FB66}"/>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F1951648-94E2-422A-87A2-1C2F60F64EF7}"/>
              </a:ext>
            </a:extLst>
          </p:cNvPr>
          <p:cNvSpPr>
            <a:spLocks noGrp="1"/>
          </p:cNvSpPr>
          <p:nvPr>
            <p:ph idx="1"/>
          </p:nvPr>
        </p:nvSpPr>
        <p:spPr/>
        <p:txBody>
          <a:bodyPr/>
          <a:lstStyle/>
          <a:p>
            <a:pPr marL="0" indent="0" fontAlgn="base">
              <a:buNone/>
            </a:pPr>
            <a:r>
              <a:rPr lang="en-US" dirty="0"/>
              <a:t>Last week I ate pizza </a:t>
            </a:r>
          </a:p>
          <a:p>
            <a:pPr marL="0" indent="0" fontAlgn="base">
              <a:buNone/>
            </a:pPr>
            <a:r>
              <a:rPr lang="en-US" dirty="0"/>
              <a:t>Pizza tastes chewy. Pizza touch soft. Pizza sight looks amazing. Pizza sight looks tastily.  The pizza smells good.  When I bate a piece of pizza. It tastes so good. I felt like I want to eat pizza always time because pizza taste was so good. </a:t>
            </a:r>
          </a:p>
          <a:p>
            <a:pPr marL="0" indent="0">
              <a:buNone/>
            </a:pPr>
            <a:endParaRPr lang="en-US" dirty="0"/>
          </a:p>
        </p:txBody>
      </p:sp>
    </p:spTree>
    <p:extLst>
      <p:ext uri="{BB962C8B-B14F-4D97-AF65-F5344CB8AC3E}">
        <p14:creationId xmlns:p14="http://schemas.microsoft.com/office/powerpoint/2010/main" val="245100044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DD2117-1873-4B1E-AD30-3BD5D3F5E5F6}"/>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CCCB30BF-FF88-4427-A852-121E06BF856D}"/>
              </a:ext>
            </a:extLst>
          </p:cNvPr>
          <p:cNvSpPr>
            <a:spLocks noGrp="1"/>
          </p:cNvSpPr>
          <p:nvPr>
            <p:ph idx="1"/>
          </p:nvPr>
        </p:nvSpPr>
        <p:spPr/>
        <p:txBody>
          <a:bodyPr>
            <a:normAutofit fontScale="62500" lnSpcReduction="20000"/>
          </a:bodyPr>
          <a:lstStyle/>
          <a:p>
            <a:pPr marL="0" indent="0" fontAlgn="base">
              <a:buNone/>
            </a:pPr>
            <a:r>
              <a:rPr lang="en-US" dirty="0"/>
              <a:t>Food , the thing that us humans need for our own survival .There is at least this one  food that always stand out for you . For me it is a food name ice cream .Ah ice cream are classic when it comes to sugary treats. When you hear the word ice cream nostalgia floods through you mind of the good old days where you would get excited over the rhythm of the ice cream truck . Ice cream have a lot of flavors . I love to try a different one every time I eat . </a:t>
            </a:r>
          </a:p>
          <a:p>
            <a:pPr marL="0" indent="0" fontAlgn="base">
              <a:buNone/>
            </a:pPr>
            <a:r>
              <a:rPr lang="en-US" dirty="0"/>
              <a:t>How does it feels to eat ice cream if you ask? Then the answer is simple . The milky cream wraps around your tongue .The crispy cookie tickles your mouth . The sweet sugar makes you want more. The smell would make you drool from a mile . I would say that different flavors have different smell. The most refreshing one would be the smell of mango ice cream. You could feel all the process of making ice cream just by smelling it .It looks like a piece of art that cant be describe by words. It always give off this aesthetically pleasing feeling whenever you look at it .The are lots of form that ice cream can be consume . Many countries have also come up with their style of ice cream . I used to get really excited when I hear an ice cream truck from afar .  I feel that ice cream is a desert that all humans can enjoy on a hot summer afternoon . It would cool you off. </a:t>
            </a:r>
          </a:p>
          <a:p>
            <a:pPr marL="0" indent="0" fontAlgn="base">
              <a:buNone/>
            </a:pPr>
            <a:r>
              <a:rPr lang="en-US" dirty="0"/>
              <a:t>I hope that everybody can enjoy ice cream the way that I do .  </a:t>
            </a:r>
          </a:p>
          <a:p>
            <a:pPr marL="0" indent="0" fontAlgn="base">
              <a:buNone/>
            </a:pPr>
            <a:r>
              <a:rPr lang="en-US" dirty="0"/>
              <a:t> </a:t>
            </a:r>
          </a:p>
          <a:p>
            <a:pPr marL="0" indent="0">
              <a:buNone/>
            </a:pPr>
            <a:endParaRPr lang="en-US" dirty="0"/>
          </a:p>
        </p:txBody>
      </p:sp>
    </p:spTree>
    <p:extLst>
      <p:ext uri="{BB962C8B-B14F-4D97-AF65-F5344CB8AC3E}">
        <p14:creationId xmlns:p14="http://schemas.microsoft.com/office/powerpoint/2010/main" val="15850277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D6A48B-53F0-4A6E-81F0-19E2C2621B8E}"/>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8C61D590-B668-4B0C-BF46-1F128A479028}"/>
              </a:ext>
            </a:extLst>
          </p:cNvPr>
          <p:cNvSpPr>
            <a:spLocks noGrp="1"/>
          </p:cNvSpPr>
          <p:nvPr>
            <p:ph idx="1"/>
          </p:nvPr>
        </p:nvSpPr>
        <p:spPr/>
        <p:txBody>
          <a:bodyPr/>
          <a:lstStyle/>
          <a:p>
            <a:pPr marL="0" indent="0" fontAlgn="base">
              <a:buNone/>
            </a:pPr>
            <a:r>
              <a:rPr lang="en-US" dirty="0"/>
              <a:t>My Favorite Food </a:t>
            </a:r>
          </a:p>
          <a:p>
            <a:pPr marL="0" indent="0" fontAlgn="base">
              <a:buNone/>
            </a:pPr>
            <a:r>
              <a:rPr lang="en-US" dirty="0"/>
              <a:t>My favorite is pizza. The ingredients look so nice, by just getting smelling the I can’t wait to dig in, it tastes so good I didn’t even want to stop thinking about it and I feel like the taste still last in my mouth and my favorite pizza restaurant is Pizza Company. </a:t>
            </a:r>
          </a:p>
          <a:p>
            <a:pPr marL="0" indent="0">
              <a:buNone/>
            </a:pPr>
            <a:endParaRPr lang="en-US" dirty="0"/>
          </a:p>
        </p:txBody>
      </p:sp>
    </p:spTree>
    <p:extLst>
      <p:ext uri="{BB962C8B-B14F-4D97-AF65-F5344CB8AC3E}">
        <p14:creationId xmlns:p14="http://schemas.microsoft.com/office/powerpoint/2010/main" val="2900903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CBA966-5BCD-4652-AAF5-6C71980362B2}"/>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25886E2B-CC1B-4F93-A993-B19E70E4C3F2}"/>
              </a:ext>
            </a:extLst>
          </p:cNvPr>
          <p:cNvSpPr>
            <a:spLocks noGrp="1"/>
          </p:cNvSpPr>
          <p:nvPr>
            <p:ph idx="1"/>
          </p:nvPr>
        </p:nvSpPr>
        <p:spPr/>
        <p:txBody>
          <a:bodyPr>
            <a:normAutofit fontScale="85000" lnSpcReduction="20000"/>
          </a:bodyPr>
          <a:lstStyle/>
          <a:p>
            <a:pPr marL="0" indent="0">
              <a:buNone/>
            </a:pPr>
            <a:r>
              <a:rPr lang="en-US" dirty="0"/>
              <a:t>My favorite food must be well-made juicy, all well-cooked hamburger.  I have been eating burger throughout my entire life. I love holding the warm bread in my hand when it is so soft and holding it to my nose and smelling the spicy cheese. Looking at it my hand seeing all those different colors blend together, the red from the tomato, the green lettuce and pickles, and my favorite the melted yellow sometimes white perfect cheese. Depending on what I have on my burger depends on the type of sauce I have on it. With burger I think it pair with the most energetic drink called coca cola. It can be hard to pin point at which point I realized my love for this famous soda, but I can say without a doubt that the credit goes to my father for being the one who originally got me hooked. I would often drink some Coca Cola to help my body wash down all the food that I had just consumed. Eating both of them is like sitting on the beach in the sunset. I couldn’t bear my hunger whenever I see both of them sitting next to each other. I would take a one enormous big bite of the spicy burger and have a drink of cola to reduce my spiciness on my tongue and wash all the food in my body that I eat before. </a:t>
            </a:r>
          </a:p>
        </p:txBody>
      </p:sp>
    </p:spTree>
    <p:extLst>
      <p:ext uri="{BB962C8B-B14F-4D97-AF65-F5344CB8AC3E}">
        <p14:creationId xmlns:p14="http://schemas.microsoft.com/office/powerpoint/2010/main" val="89063569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C942BB-A5C8-4982-AB10-043728B83220}"/>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D46BD9D2-D03C-40E7-A22F-D7ABAA3DF1EB}"/>
              </a:ext>
            </a:extLst>
          </p:cNvPr>
          <p:cNvSpPr>
            <a:spLocks noGrp="1"/>
          </p:cNvSpPr>
          <p:nvPr>
            <p:ph idx="1"/>
          </p:nvPr>
        </p:nvSpPr>
        <p:spPr/>
        <p:txBody>
          <a:bodyPr>
            <a:normAutofit fontScale="55000" lnSpcReduction="20000"/>
          </a:bodyPr>
          <a:lstStyle/>
          <a:p>
            <a:pPr marL="0" indent="0" fontAlgn="base">
              <a:buNone/>
            </a:pPr>
            <a:r>
              <a:rPr lang="en-US" b="1" i="1" u="sng" dirty="0"/>
              <a:t>Favorite Food</a:t>
            </a:r>
            <a:r>
              <a:rPr lang="en-US" dirty="0"/>
              <a:t> </a:t>
            </a:r>
          </a:p>
          <a:p>
            <a:pPr marL="0" indent="0" fontAlgn="base">
              <a:buNone/>
            </a:pPr>
            <a:r>
              <a:rPr lang="en-US" i="1" u="sng" dirty="0"/>
              <a:t>Lasagna</a:t>
            </a:r>
            <a:r>
              <a:rPr lang="en-US" dirty="0"/>
              <a:t> </a:t>
            </a:r>
          </a:p>
          <a:p>
            <a:pPr marL="0" indent="0" fontAlgn="base">
              <a:buNone/>
            </a:pPr>
            <a:r>
              <a:rPr lang="en-US" dirty="0"/>
              <a:t>In all of the 5 trillion food made, I chose lasagna as my favorite food. The reason why I chose this is because it has several tastes just within the food. It also has other properties that makes this dish so special. </a:t>
            </a:r>
          </a:p>
          <a:p>
            <a:pPr marL="0" indent="0" fontAlgn="base">
              <a:buNone/>
            </a:pPr>
            <a:r>
              <a:rPr lang="en-US" dirty="0"/>
              <a:t>Lasagna is basically just a thin, wide sheet of pasta which we then stack it with other ingredients like sauce, meat and mainly, cheese. I mean, who doesn’t like cheese. The mixed flavor of cheese, meat, sauce and the lasagna sheets makes this dish so delicious. The smell of the freshly baked lasagna is just so very promising and it look very tasty, especially when it is just baked because when the lasagna is in room temperature for some minutes, it becomes to be hard and it kind of darkens. The softness of the lasagna is also unimaginable with its yellowish color from the cheese that it feels just like a cake but a little bit better. Personally, I prefer cheddar cheese than any other cheese since it has the best creamy taste. When making a lasagna, it’s also kind of important to keep an eye on it since it might get burnt while baking. Because I think the cheese can melt quickly so I think it’s important to keep an eye on the dish. The best time to know when it is ready is when you can hear sizzling sound from the oil and sometimes the cheese and sauce</a:t>
            </a:r>
            <a:r>
              <a:rPr lang="en-US" altLang="ja-JP" dirty="0"/>
              <a:t>.</a:t>
            </a:r>
            <a:r>
              <a:rPr lang="en-US" dirty="0"/>
              <a:t> </a:t>
            </a:r>
          </a:p>
          <a:p>
            <a:pPr marL="0" indent="0" fontAlgn="base">
              <a:buNone/>
            </a:pPr>
            <a:r>
              <a:rPr lang="en-US" dirty="0"/>
              <a:t>So as you can see how unique lasagna is and how delicate it can be in specific countries. Of course lasagna is common in Italy like other dishes like pasta and pizza. </a:t>
            </a:r>
          </a:p>
          <a:p>
            <a:pPr marL="0" indent="0">
              <a:buNone/>
            </a:pPr>
            <a:endParaRPr lang="en-US" dirty="0"/>
          </a:p>
        </p:txBody>
      </p:sp>
    </p:spTree>
    <p:extLst>
      <p:ext uri="{BB962C8B-B14F-4D97-AF65-F5344CB8AC3E}">
        <p14:creationId xmlns:p14="http://schemas.microsoft.com/office/powerpoint/2010/main" val="264669631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885C61-7BD1-4D58-8BF6-FAD66D886BCB}"/>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DBB765CC-868F-4EB1-A242-07510D2F5D0A}"/>
              </a:ext>
            </a:extLst>
          </p:cNvPr>
          <p:cNvSpPr>
            <a:spLocks noGrp="1"/>
          </p:cNvSpPr>
          <p:nvPr>
            <p:ph idx="1"/>
          </p:nvPr>
        </p:nvSpPr>
        <p:spPr/>
        <p:txBody>
          <a:bodyPr>
            <a:normAutofit fontScale="55000" lnSpcReduction="20000"/>
          </a:bodyPr>
          <a:lstStyle/>
          <a:p>
            <a:pPr marL="0" indent="0" fontAlgn="base">
              <a:buNone/>
            </a:pPr>
            <a:r>
              <a:rPr lang="en-US" dirty="0"/>
              <a:t>DUMPLINGS </a:t>
            </a:r>
          </a:p>
          <a:p>
            <a:pPr marL="0" indent="0" fontAlgn="base">
              <a:buNone/>
            </a:pPr>
            <a:r>
              <a:rPr lang="en-US" dirty="0"/>
              <a:t> </a:t>
            </a:r>
          </a:p>
          <a:p>
            <a:pPr marL="0" indent="0" fontAlgn="base">
              <a:buNone/>
            </a:pPr>
            <a:r>
              <a:rPr lang="en-US" dirty="0"/>
              <a:t>Dumplings! Such a great dish, served and can be eaten at any time of the day. Dumplings can be cooked in several ways; there's water-boiled dumplings, steamed dumplings, fried dumplings and even deep-fried dumplings. There’s more to dumplings than what meets the eye, including different flavors, different styles in making and serving it, last but not least is the story behind it.  </a:t>
            </a:r>
          </a:p>
          <a:p>
            <a:pPr marL="0" indent="0" fontAlgn="base">
              <a:buNone/>
            </a:pPr>
            <a:r>
              <a:rPr lang="en-US" dirty="0"/>
              <a:t>You see, there's quite a process behind making a dumpling. First, there's the wrapping; mainly made by flours and etc. Here comes the best part, the filling; traditionally this is to die for. The filling is usually of source of protein, cooked in numerous ways. The sizzling of the oil when frying it, and the boiling of the water steaming it, just gives us the eager to try it straight away. </a:t>
            </a:r>
            <a:r>
              <a:rPr lang="en-US" dirty="0" err="1"/>
              <a:t>Theres</a:t>
            </a:r>
            <a:r>
              <a:rPr lang="en-US" dirty="0"/>
              <a:t> many shapes, sizes and styles when it comes to dumplings. It could be big, small, or a perfect bite size. Furthermore, styles of folding or making the general shape of the dumpling can be created in many different ways. Nearly every Chinese household will have a different dumpling recipe, and all of them tasting amazing! Let's move on to the “Types of dumplings, here are some of the famous ones known worldwide:  Shui-Jiao (Water-boiled dumplings), Xiao Long Bao (Soup Dumplings), Wonton Dumplings and Gyoza (Japanese Dumplings) etc. Let’s move on to tastes, shall we. Having that soup just pore out of the soup dumplings is just mouthwatering, hearing the crunch while biting into a fried dumpling just satisfies our needs, and eating a dumpling made with love by our loved-ones is just the best there a dumpling could get.  </a:t>
            </a:r>
          </a:p>
          <a:p>
            <a:pPr marL="0" indent="0" fontAlgn="base">
              <a:buNone/>
            </a:pPr>
            <a:r>
              <a:rPr lang="en-US" dirty="0"/>
              <a:t>Dumplings overall are just is a great dish to serve, at anytime and anywhere! Looking at the glistening of the dumpling, hearing the crunch when biting into one is just amazing. All &amp; all, there's more to dumplings than what meets the eye.  </a:t>
            </a:r>
          </a:p>
          <a:p>
            <a:pPr marL="0" indent="0">
              <a:buNone/>
            </a:pPr>
            <a:endParaRPr lang="en-US" dirty="0"/>
          </a:p>
        </p:txBody>
      </p:sp>
    </p:spTree>
    <p:extLst>
      <p:ext uri="{BB962C8B-B14F-4D97-AF65-F5344CB8AC3E}">
        <p14:creationId xmlns:p14="http://schemas.microsoft.com/office/powerpoint/2010/main" val="90979065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A7B72D-EAAE-4A6F-953E-59456F4D32DE}"/>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C5EB02FB-188F-41B2-8B0A-93FAE5CB1A91}"/>
              </a:ext>
            </a:extLst>
          </p:cNvPr>
          <p:cNvSpPr>
            <a:spLocks noGrp="1"/>
          </p:cNvSpPr>
          <p:nvPr>
            <p:ph idx="1"/>
          </p:nvPr>
        </p:nvSpPr>
        <p:spPr/>
        <p:txBody>
          <a:bodyPr>
            <a:normAutofit fontScale="92500" lnSpcReduction="20000"/>
          </a:bodyPr>
          <a:lstStyle/>
          <a:p>
            <a:pPr marL="0" indent="0" fontAlgn="base">
              <a:buNone/>
            </a:pPr>
            <a:r>
              <a:rPr lang="en-US" dirty="0"/>
              <a:t>Mala </a:t>
            </a:r>
            <a:r>
              <a:rPr lang="en-US" dirty="0" err="1"/>
              <a:t>Xaing</a:t>
            </a:r>
            <a:r>
              <a:rPr lang="en-US" dirty="0"/>
              <a:t> Guo </a:t>
            </a:r>
          </a:p>
          <a:p>
            <a:pPr marL="0" indent="0" fontAlgn="base">
              <a:buNone/>
            </a:pPr>
            <a:r>
              <a:rPr lang="en-US" dirty="0"/>
              <a:t>My favorite dish was Mala </a:t>
            </a:r>
            <a:r>
              <a:rPr lang="en-US" dirty="0" err="1"/>
              <a:t>Xaing</a:t>
            </a:r>
            <a:r>
              <a:rPr lang="en-US" dirty="0"/>
              <a:t> Guo, it is Chinese food. It looks red and spicy. Insides, there is different types of vegetables or meats and other frozen food. We can choose the vegetable and meat like buffet. Some meat ball and frozen food or noodle are juicy and when we bite it its sound juicy. Its taste very good but if we eat a lot it become spicier and spicier. Some people can eat spicy we can tell them to put a little spicy but usually there will ask what level of spice do you want. If we have a first bite, we want to have second bite to it. It is addict for me to eat. If we touch the dish, we will feel oily and later it become spicy and hot. It smells very pleasant and delicious. It also smells spicy. We usually eat with chopstick and Mala </a:t>
            </a:r>
            <a:r>
              <a:rPr lang="en-US" dirty="0" err="1"/>
              <a:t>Xaing</a:t>
            </a:r>
            <a:r>
              <a:rPr lang="en-US" dirty="0"/>
              <a:t> Guo have two way to eat. One way is with soup and another way is dry. </a:t>
            </a:r>
          </a:p>
          <a:p>
            <a:pPr marL="0" indent="0">
              <a:buNone/>
            </a:pPr>
            <a:endParaRPr lang="en-US" dirty="0"/>
          </a:p>
        </p:txBody>
      </p:sp>
    </p:spTree>
    <p:extLst>
      <p:ext uri="{BB962C8B-B14F-4D97-AF65-F5344CB8AC3E}">
        <p14:creationId xmlns:p14="http://schemas.microsoft.com/office/powerpoint/2010/main" val="95726859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A428DE-FECD-4158-833B-DBDF16F43EA6}"/>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3F17AC75-A733-4C86-BAB0-4E9223F32136}"/>
              </a:ext>
            </a:extLst>
          </p:cNvPr>
          <p:cNvSpPr>
            <a:spLocks noGrp="1"/>
          </p:cNvSpPr>
          <p:nvPr>
            <p:ph idx="1"/>
          </p:nvPr>
        </p:nvSpPr>
        <p:spPr/>
        <p:txBody>
          <a:bodyPr>
            <a:normAutofit fontScale="55000" lnSpcReduction="20000"/>
          </a:bodyPr>
          <a:lstStyle/>
          <a:p>
            <a:pPr marL="0" indent="0" fontAlgn="base">
              <a:buNone/>
            </a:pPr>
            <a:r>
              <a:rPr lang="en-US" dirty="0"/>
              <a:t> In my option, Chinese fried rice is the best food, better than any other food because you can fill it with different meats, it is easy to cook. You should eat Chinese fried rice once a week because it is delicious for everyone! </a:t>
            </a:r>
          </a:p>
          <a:p>
            <a:pPr marL="0" indent="0" fontAlgn="base">
              <a:buNone/>
            </a:pPr>
            <a:r>
              <a:rPr lang="en-US" dirty="0"/>
              <a:t>Fried rice is a food such as rice and stir fried in cooking oil or margarine, typically plus soy sauce, onion, garlic, tamarind, pepper, and other spices, such as eggs, chicken, and crackers. The fried rice is a delicious food for dining in the evening or at breakfast… But for me mostly I eat at afternoon… My mom and dad make for me a delicious Chinese fried rice every weekend and I help them too...  </a:t>
            </a:r>
          </a:p>
          <a:p>
            <a:pPr marL="0" indent="0" fontAlgn="base">
              <a:buNone/>
            </a:pPr>
            <a:r>
              <a:rPr lang="en-US" dirty="0"/>
              <a:t>There are only three important things you will need for making a Chinese fried rice 1. Rice, 2. some vegetables, 3. you need to put ingredients. The secret to get a best and delicious Chinese fried rice is you will need anchovies is a small common forage fish of the family </a:t>
            </a:r>
            <a:r>
              <a:rPr lang="en-US" dirty="0" err="1"/>
              <a:t>Engraulidae</a:t>
            </a:r>
            <a:r>
              <a:rPr lang="en-US" dirty="0"/>
              <a:t> ( anchovies ). When I see Chinese fried rice after we have finish cooking my eyes can’t stop watching because I feel like it would be very delicious.  </a:t>
            </a:r>
          </a:p>
          <a:p>
            <a:pPr marL="0" indent="0" fontAlgn="base">
              <a:buNone/>
            </a:pPr>
            <a:r>
              <a:rPr lang="en-US" dirty="0"/>
              <a:t>Sometimes when I am not free my mom or dad one of them made for me a Chinese fried rice and I was attending online class and when it is break time I go to down stairs and go to the kitchen room whether Chinese fried rice is done or not on the way I heard the song of Chinese fried rice and when I arrived to the kitchen and see the Chinese fried rice the smell looks so good too… Before my mom or dad one of them start to make Chinese fried rice, I touch one of the rice and is looks soft and some vegetables is rough too… After they have finish cooking and ready for lunch and we started to eat including me, it tastes unbelievably delicious… I tell my mom and dad you guys are as good as any other famous chef in the world… </a:t>
            </a:r>
          </a:p>
          <a:p>
            <a:pPr marL="0" indent="0" fontAlgn="base">
              <a:buNone/>
            </a:pPr>
            <a:r>
              <a:rPr lang="en-US" dirty="0"/>
              <a:t>I would like you to try to eat Chinese fried rice too…  </a:t>
            </a:r>
          </a:p>
        </p:txBody>
      </p:sp>
    </p:spTree>
    <p:extLst>
      <p:ext uri="{BB962C8B-B14F-4D97-AF65-F5344CB8AC3E}">
        <p14:creationId xmlns:p14="http://schemas.microsoft.com/office/powerpoint/2010/main" val="262460334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6A0EF4-2A0F-4436-B7CC-986501EDAF95}"/>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A74ECDA4-22D7-47A0-9D70-F6608DF116D2}"/>
              </a:ext>
            </a:extLst>
          </p:cNvPr>
          <p:cNvSpPr>
            <a:spLocks noGrp="1"/>
          </p:cNvSpPr>
          <p:nvPr>
            <p:ph idx="1"/>
          </p:nvPr>
        </p:nvSpPr>
        <p:spPr/>
        <p:txBody>
          <a:bodyPr/>
          <a:lstStyle/>
          <a:p>
            <a:pPr marL="0" indent="0">
              <a:buNone/>
            </a:pPr>
            <a:r>
              <a:rPr lang="en-US" dirty="0"/>
              <a:t>A creamy shrimp pasta is always a great dish to eat. There’s always the smell of shrimp heaven, melted cheese and black pepper. The sight of it is amazing, the look of cheesiness combined with seafood and mushrooms and when you eat it, the cheese pull is very satisfying. The moment it touches your tongue, the flavor explodes and makes your mind think that it’s the best dish you’ve ever had. In the making you’ll hear the water boiling and the shrimps and mushrooms sizzling. We eat with a fork, always combine the pasta, shrimp, cheese and mushroom to create an exciting flavor. </a:t>
            </a:r>
          </a:p>
        </p:txBody>
      </p:sp>
    </p:spTree>
    <p:extLst>
      <p:ext uri="{BB962C8B-B14F-4D97-AF65-F5344CB8AC3E}">
        <p14:creationId xmlns:p14="http://schemas.microsoft.com/office/powerpoint/2010/main" val="157011152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B14711-3EC6-45B0-95D6-C36DCAD1750E}"/>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D826D35E-41A0-490A-9138-A3EEC24B4725}"/>
              </a:ext>
            </a:extLst>
          </p:cNvPr>
          <p:cNvSpPr>
            <a:spLocks noGrp="1"/>
          </p:cNvSpPr>
          <p:nvPr>
            <p:ph idx="1"/>
          </p:nvPr>
        </p:nvSpPr>
        <p:spPr/>
        <p:txBody>
          <a:bodyPr>
            <a:normAutofit fontScale="47500" lnSpcReduction="20000"/>
          </a:bodyPr>
          <a:lstStyle/>
          <a:p>
            <a:pPr marL="0" indent="0" fontAlgn="base">
              <a:buNone/>
            </a:pPr>
            <a:r>
              <a:rPr lang="en-US" b="1" dirty="0"/>
              <a:t>My Favorite Dish</a:t>
            </a:r>
            <a:r>
              <a:rPr lang="en-US" dirty="0"/>
              <a:t> </a:t>
            </a:r>
          </a:p>
          <a:p>
            <a:pPr marL="0" indent="0" fontAlgn="base">
              <a:buNone/>
            </a:pPr>
            <a:r>
              <a:rPr lang="en-US" dirty="0"/>
              <a:t>  </a:t>
            </a:r>
          </a:p>
          <a:p>
            <a:pPr marL="0" indent="0" fontAlgn="base">
              <a:buNone/>
            </a:pPr>
            <a:r>
              <a:rPr lang="en-US" dirty="0"/>
              <a:t>When it comes to food, I’m always a fussy person, but if I had to choose one, I’d choose grilled fish. The last time I had it was at a family dinner which was about two days ago. Mom and dad made each of us a massive grilled fish with a cup of sesame sauce and a cup of brewed green tea. </a:t>
            </a:r>
          </a:p>
          <a:p>
            <a:pPr marL="0" indent="0" fontAlgn="base">
              <a:buNone/>
            </a:pPr>
            <a:r>
              <a:rPr lang="en-US" dirty="0"/>
              <a:t>Once the dish arrived onto the dining table, all of us became ravenous instantly and we couldn’t take our eyes off the enormous fish attracting our eyes as it landed onto the table. Although there were about five side dishes, none of them could satiate our hunger. Knowing that we had a serious craving for it, mom and dad let us have it first, before starting a conversation. </a:t>
            </a:r>
          </a:p>
          <a:p>
            <a:pPr marL="0" indent="0" fontAlgn="base">
              <a:buNone/>
            </a:pPr>
            <a:r>
              <a:rPr lang="en-US" dirty="0"/>
              <a:t>Dad placed one of the steaming grilled fish onto my plate and the fragrant scent of lemon mixed with a fresh scent of grilled fish, wafted into my nose along with its warm steam, which made me feel warm and cozy. I took a pair of fiberglass chopsticks and tore the steaming fish, then I picked a piece of it and sank it fully, deep into the sauce. I immediately put it into my mouth, forgotten that it was extremely hot. Still, I tried to chew it and I could taste a concoction of the soft flesh of fish, a flawless dressing, a sour-sweet taste of lemon and a pungent taste of </a:t>
            </a:r>
            <a:r>
              <a:rPr lang="en-US" dirty="0" err="1"/>
              <a:t>chilli</a:t>
            </a:r>
            <a:r>
              <a:rPr lang="en-US" dirty="0"/>
              <a:t> and garlic. They blended together perfectly and a sip of warm green tea made it all perfect. Although everyone was blowing it to cool it, I had it immediately, ignoring the warmth. We all kept quiet and dad played jazz music and some good oldies. The soft and sharp sounds of clinking plates and chopsticks was also pleasant in its own way. Although we were together at the same table, we were in our own tranquil worlds, enjoying our dinner with grilled fish. </a:t>
            </a:r>
          </a:p>
          <a:p>
            <a:pPr marL="0" indent="0" fontAlgn="base">
              <a:buNone/>
            </a:pPr>
            <a:r>
              <a:rPr lang="en-US" dirty="0"/>
              <a:t>The scent, the taste, the sight of the gigantic fish vanishing piece by piece, the sense of my hands automatically picking the fish with the chopsticks and delivering it into my mouth and the sound of a peaceful music, all combined together perfectly and I guess my favorite dish would always be grilled fish. </a:t>
            </a:r>
          </a:p>
          <a:p>
            <a:pPr marL="0" indent="0" fontAlgn="base">
              <a:buNone/>
            </a:pPr>
            <a:r>
              <a:rPr lang="en-US" dirty="0"/>
              <a:t> </a:t>
            </a:r>
          </a:p>
          <a:p>
            <a:pPr marL="0" indent="0">
              <a:buNone/>
            </a:pPr>
            <a:endParaRPr lang="en-US" dirty="0"/>
          </a:p>
        </p:txBody>
      </p:sp>
    </p:spTree>
    <p:extLst>
      <p:ext uri="{BB962C8B-B14F-4D97-AF65-F5344CB8AC3E}">
        <p14:creationId xmlns:p14="http://schemas.microsoft.com/office/powerpoint/2010/main" val="225644769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BBA5C4-0753-423F-9B34-D9D569B8843C}"/>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A740B980-C927-44B6-8143-1B9F8D30AD81}"/>
              </a:ext>
            </a:extLst>
          </p:cNvPr>
          <p:cNvSpPr>
            <a:spLocks noGrp="1"/>
          </p:cNvSpPr>
          <p:nvPr>
            <p:ph idx="1"/>
          </p:nvPr>
        </p:nvSpPr>
        <p:spPr/>
        <p:txBody>
          <a:bodyPr>
            <a:normAutofit fontScale="70000" lnSpcReduction="20000"/>
          </a:bodyPr>
          <a:lstStyle/>
          <a:p>
            <a:pPr marL="0" indent="0" fontAlgn="base">
              <a:buNone/>
            </a:pPr>
            <a:r>
              <a:rPr lang="en-US" dirty="0"/>
              <a:t>My favorite food is pizza. The aroma of the juicy tomatoes and the stretchy cheese make me drool every time I smell it and makes my stomach grumble. </a:t>
            </a:r>
          </a:p>
          <a:p>
            <a:pPr marL="0" indent="0" fontAlgn="base">
              <a:buNone/>
            </a:pPr>
            <a:r>
              <a:rPr lang="en-US" dirty="0"/>
              <a:t>The touch of the cloudy dough makes me feel like I am touching a cloud. The warmth of the pizza tells me that Its ready to be eaten. </a:t>
            </a:r>
          </a:p>
          <a:p>
            <a:pPr marL="0" indent="0" fontAlgn="base">
              <a:buNone/>
            </a:pPr>
            <a:r>
              <a:rPr lang="en-US" dirty="0"/>
              <a:t>The taste of the pizza explodes in my mouth and fill me up with joy and peace. As I keep on chewing, I forget about my surrounding and felt like I was chewing rainbows. </a:t>
            </a:r>
          </a:p>
          <a:p>
            <a:pPr marL="0" indent="0" fontAlgn="base">
              <a:buNone/>
            </a:pPr>
            <a:r>
              <a:rPr lang="en-US" dirty="0"/>
              <a:t>I can hear the crunch of the crust and the sound of the pizza dipping in the ranch.  The sound of people talking loudly and laughing ruins my mood because I can't eat my pizza in peace. </a:t>
            </a:r>
          </a:p>
          <a:p>
            <a:pPr marL="0" indent="0" fontAlgn="base">
              <a:buNone/>
            </a:pPr>
            <a:r>
              <a:rPr lang="en-US" dirty="0"/>
              <a:t>I can see the chef cooking the pizza through the glass window and see the stretchiness of the cheese    </a:t>
            </a:r>
          </a:p>
          <a:p>
            <a:pPr marL="0" indent="0" fontAlgn="base">
              <a:buNone/>
            </a:pPr>
            <a:r>
              <a:rPr lang="en-US" dirty="0"/>
              <a:t> </a:t>
            </a:r>
          </a:p>
          <a:p>
            <a:pPr marL="0" indent="0">
              <a:buNone/>
            </a:pPr>
            <a:endParaRPr lang="en-US" dirty="0"/>
          </a:p>
        </p:txBody>
      </p:sp>
    </p:spTree>
    <p:extLst>
      <p:ext uri="{BB962C8B-B14F-4D97-AF65-F5344CB8AC3E}">
        <p14:creationId xmlns:p14="http://schemas.microsoft.com/office/powerpoint/2010/main" val="384141839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D4F4D6-3907-498D-9B99-D2458A978D08}"/>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D0812E58-03DA-464E-9FDD-A57F72FC2A61}"/>
              </a:ext>
            </a:extLst>
          </p:cNvPr>
          <p:cNvSpPr>
            <a:spLocks noGrp="1"/>
          </p:cNvSpPr>
          <p:nvPr>
            <p:ph idx="1"/>
          </p:nvPr>
        </p:nvSpPr>
        <p:spPr/>
        <p:txBody>
          <a:bodyPr>
            <a:normAutofit fontScale="47500" lnSpcReduction="20000"/>
          </a:bodyPr>
          <a:lstStyle/>
          <a:p>
            <a:pPr marL="0" indent="0" fontAlgn="base">
              <a:buNone/>
            </a:pPr>
            <a:r>
              <a:rPr lang="en-US" dirty="0"/>
              <a:t>          Although I am not that chubby, but in reality, I am a foodie. I have eaten thousands of foods and almost all of them are my favorite. If I must choose one of it as a favorite food, I would like to choose Chinese food and cooking method----- flavorsome hotpot.  </a:t>
            </a:r>
          </a:p>
          <a:p>
            <a:pPr marL="0" indent="0" fontAlgn="base">
              <a:buNone/>
            </a:pPr>
            <a:r>
              <a:rPr lang="en-US" dirty="0"/>
              <a:t> </a:t>
            </a:r>
          </a:p>
          <a:p>
            <a:pPr marL="0" indent="0" fontAlgn="base">
              <a:buNone/>
            </a:pPr>
            <a:r>
              <a:rPr lang="en-US" dirty="0"/>
              <a:t>          Hotpot is really popular all over the world because of its delicious, bittersweet, tasty taste and its function of making me fresh. The food that we need to add to make a perfect hotpot are fresh meat, vegetables, condiment and other things that you would like to add to make it awesome. Firstly, we put the water into the pot, then we put the main character--- condiment. Then, we can add the things that we would like to add which gives us nutrients and energy. After it is done, we can start eating like a hungry monster. For the sight, I am sure that your eyes will be shining like the bright stars. When we start the stove to produce heat, the water also jumps and dance inside the pot. For the hearing, the bubbles from the boiling will make us feel like we are very satisfied with it. For the smell, I am sure that I don’t need to describe that much about it. If you smell it, you will feel like you are the happiest person in the world. For the touch, if we touch it, we will feel like we are touching fire. Last, for taste, you will feel that you are eating at the paradise.  </a:t>
            </a:r>
          </a:p>
          <a:p>
            <a:pPr marL="0" indent="0" fontAlgn="base">
              <a:buNone/>
            </a:pPr>
            <a:r>
              <a:rPr lang="en-US" dirty="0"/>
              <a:t> </a:t>
            </a:r>
          </a:p>
          <a:p>
            <a:pPr marL="0" indent="0" fontAlgn="base">
              <a:buNone/>
            </a:pPr>
            <a:r>
              <a:rPr lang="en-US" dirty="0"/>
              <a:t>          We usually put the food into a small plate or bowl. We put some more if we want to eat more. “Slush, slush, the sound of drinking the soup make the eating more interesting like watching a movie. The long fascinating history of hotpot also attract a lot of readers. It is first started by Mongolia 800-900 years ago. The primary ingredient originally was meat (including mutton and horse), and the broth was not spicy. It is also known as also known as soup-food or steamboat, is a Chinese cooking method, prepared with a simmering pot of soup stock at the dining table, containing a variety of East Asian foodstuffs and ingredients. </a:t>
            </a:r>
          </a:p>
          <a:p>
            <a:pPr marL="0" indent="0" fontAlgn="base">
              <a:buNone/>
            </a:pPr>
            <a:endParaRPr lang="en-US" dirty="0"/>
          </a:p>
        </p:txBody>
      </p:sp>
    </p:spTree>
    <p:extLst>
      <p:ext uri="{BB962C8B-B14F-4D97-AF65-F5344CB8AC3E}">
        <p14:creationId xmlns:p14="http://schemas.microsoft.com/office/powerpoint/2010/main" val="157512436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C96BB1-7191-4187-B9B0-43F539FB3BAE}"/>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741E2D70-9173-4C75-952A-EA25FE3443C1}"/>
              </a:ext>
            </a:extLst>
          </p:cNvPr>
          <p:cNvSpPr>
            <a:spLocks noGrp="1"/>
          </p:cNvSpPr>
          <p:nvPr>
            <p:ph idx="1"/>
          </p:nvPr>
        </p:nvSpPr>
        <p:spPr/>
        <p:txBody>
          <a:bodyPr>
            <a:normAutofit fontScale="55000" lnSpcReduction="20000"/>
          </a:bodyPr>
          <a:lstStyle/>
          <a:p>
            <a:pPr marL="0" indent="0" fontAlgn="base">
              <a:buNone/>
            </a:pPr>
            <a:r>
              <a:rPr lang="en-US" b="1" dirty="0"/>
              <a:t>Jeon</a:t>
            </a:r>
            <a:r>
              <a:rPr lang="en-US" dirty="0"/>
              <a:t> </a:t>
            </a:r>
          </a:p>
          <a:p>
            <a:pPr marL="0" indent="0" fontAlgn="base">
              <a:buNone/>
            </a:pPr>
            <a:r>
              <a:rPr lang="en-US" dirty="0"/>
              <a:t> </a:t>
            </a:r>
          </a:p>
          <a:p>
            <a:pPr marL="0" indent="0" fontAlgn="base">
              <a:buNone/>
            </a:pPr>
            <a:r>
              <a:rPr lang="en-US" dirty="0"/>
              <a:t>Jeon or otherwise known as “Korean Pancakes” is a favorite amongst the locals of Korea. Jeon means pancake in Korean but it isn’t your normal sweet pancakes with maple syrup on top and berries on the side. At its most straightforward form it's just meat or vegetables coated with flour and egg then fried on the pan. </a:t>
            </a:r>
          </a:p>
          <a:p>
            <a:pPr marL="0" indent="0" fontAlgn="base">
              <a:buNone/>
            </a:pPr>
            <a:r>
              <a:rPr lang="en-US" dirty="0"/>
              <a:t>These Korean pancakes’ appearance can range anywhere from looking like your typical pancake to a cabbage leaf covered in batter or to a red kimchi pancake. Hence, there is a huge variety of ingredients and ways these pancakes could be cooked. On rainy days, Koreans crave Jeon as the sizzling sound of the batter on the pan portray the rain plummeting down on the ground. As you bite into the Jeon you could hear either an amazing crunch or have a soft and savory bite, as the texture can vary. The touch of the pancakes would be warm, Jeon is known to be made at the last minute. When Koreans are at their table and the mom is still making the </a:t>
            </a:r>
            <a:r>
              <a:rPr lang="en-US" dirty="0" err="1"/>
              <a:t>Jeo</a:t>
            </a:r>
            <a:r>
              <a:rPr lang="en-US" dirty="0"/>
              <a:t>, after she had finished the first batch it would already be consumed. The taste of a Jeon can either be sweet(</a:t>
            </a:r>
            <a:r>
              <a:rPr lang="en-US" dirty="0" err="1"/>
              <a:t>napa</a:t>
            </a:r>
            <a:r>
              <a:rPr lang="en-US" dirty="0"/>
              <a:t> cabbage pancakes), savory(meat pancakes) or spicy(kimchi pancakes). Frankly, he smell of a Jeon still cooking on a pan is iconic and smells like any other fried food. </a:t>
            </a:r>
          </a:p>
          <a:p>
            <a:pPr marL="0" indent="0" fontAlgn="base">
              <a:buNone/>
            </a:pPr>
            <a:r>
              <a:rPr lang="en-US" dirty="0"/>
              <a:t>On a rainy day, I would make Korean pancakes with the left over Korean pancake mix in the back of the pantry that I bought a month ago from the Korean market. The good thing is that you could put anything from the fridge, especially leftovers. </a:t>
            </a:r>
          </a:p>
          <a:p>
            <a:pPr marL="0" indent="0" fontAlgn="base">
              <a:buNone/>
            </a:pPr>
            <a:r>
              <a:rPr lang="en-US" dirty="0"/>
              <a:t> </a:t>
            </a:r>
          </a:p>
          <a:p>
            <a:pPr marL="0" indent="0">
              <a:buNone/>
            </a:pPr>
            <a:endParaRPr lang="en-US" dirty="0"/>
          </a:p>
        </p:txBody>
      </p:sp>
    </p:spTree>
    <p:extLst>
      <p:ext uri="{BB962C8B-B14F-4D97-AF65-F5344CB8AC3E}">
        <p14:creationId xmlns:p14="http://schemas.microsoft.com/office/powerpoint/2010/main" val="144034525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77A61F-1FD2-41AC-833C-3A842E5F73B1}"/>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88BABC43-437D-4DBA-B9DF-40F47ED1CD25}"/>
              </a:ext>
            </a:extLst>
          </p:cNvPr>
          <p:cNvSpPr>
            <a:spLocks noGrp="1"/>
          </p:cNvSpPr>
          <p:nvPr>
            <p:ph idx="1"/>
          </p:nvPr>
        </p:nvSpPr>
        <p:spPr/>
        <p:txBody>
          <a:bodyPr>
            <a:normAutofit fontScale="92500" lnSpcReduction="20000"/>
          </a:bodyPr>
          <a:lstStyle/>
          <a:p>
            <a:pPr marL="0" indent="0" fontAlgn="base">
              <a:buNone/>
            </a:pPr>
            <a:r>
              <a:rPr lang="en-US" dirty="0"/>
              <a:t>My favorite dish </a:t>
            </a:r>
          </a:p>
          <a:p>
            <a:pPr marL="0" indent="0" fontAlgn="base">
              <a:buNone/>
            </a:pPr>
            <a:r>
              <a:rPr lang="en-US" dirty="0"/>
              <a:t>My favorite dish is a dish called </a:t>
            </a:r>
            <a:r>
              <a:rPr lang="en-US" dirty="0" err="1"/>
              <a:t>tteokbokki</a:t>
            </a:r>
            <a:r>
              <a:rPr lang="en-US" dirty="0"/>
              <a:t> “stir-fried rice cake”. It is one of a traditional snack of Korea. It is a Korean dish made of </a:t>
            </a:r>
            <a:r>
              <a:rPr lang="en-US" dirty="0" err="1"/>
              <a:t>garaetteok</a:t>
            </a:r>
            <a:r>
              <a:rPr lang="en-US" dirty="0"/>
              <a:t>, a cylinder-shaped white rice cake. This spicy rice cake dish is enormously popular as a street food and also often enjoyed at home. With a spicy, sweet flavor and a chewy texture it is an instant favorite for me. </a:t>
            </a:r>
            <a:r>
              <a:rPr lang="en-US" dirty="0" err="1"/>
              <a:t>Tteokbokki</a:t>
            </a:r>
            <a:r>
              <a:rPr lang="en-US" dirty="0"/>
              <a:t> taste and smell spicy but the heat of the </a:t>
            </a:r>
            <a:r>
              <a:rPr lang="en-US" dirty="0" err="1"/>
              <a:t>tteokbokki</a:t>
            </a:r>
            <a:r>
              <a:rPr lang="en-US" dirty="0"/>
              <a:t> which is boiled make it more spicy. When I tasted </a:t>
            </a:r>
            <a:r>
              <a:rPr lang="en-US" dirty="0" err="1"/>
              <a:t>tteokbokki</a:t>
            </a:r>
            <a:r>
              <a:rPr lang="en-US" dirty="0"/>
              <a:t> for the first time at friends’ house, I instantly fell in love with slightly chewy, soft rice cakes laced in a fiery sweetish sauce. If you have instant rice cakes making </a:t>
            </a:r>
            <a:r>
              <a:rPr lang="en-US" dirty="0" err="1"/>
              <a:t>tteokbokki</a:t>
            </a:r>
            <a:r>
              <a:rPr lang="en-US" dirty="0"/>
              <a:t> is really easy. If I could eat only one dish for the rest of my life it would be </a:t>
            </a:r>
            <a:r>
              <a:rPr lang="en-US" dirty="0" err="1"/>
              <a:t>tteokbokki</a:t>
            </a:r>
            <a:r>
              <a:rPr lang="en-US" dirty="0"/>
              <a:t> or </a:t>
            </a:r>
            <a:r>
              <a:rPr lang="en-US" dirty="0" err="1"/>
              <a:t>Jajangmyeon</a:t>
            </a:r>
            <a:r>
              <a:rPr lang="en-US" dirty="0"/>
              <a:t> for sure. They are both scrumptious!  </a:t>
            </a:r>
          </a:p>
          <a:p>
            <a:pPr marL="0" indent="0">
              <a:buNone/>
            </a:pPr>
            <a:endParaRPr lang="en-US" dirty="0"/>
          </a:p>
        </p:txBody>
      </p:sp>
    </p:spTree>
    <p:extLst>
      <p:ext uri="{BB962C8B-B14F-4D97-AF65-F5344CB8AC3E}">
        <p14:creationId xmlns:p14="http://schemas.microsoft.com/office/powerpoint/2010/main" val="114471854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717697-9255-47F1-B293-CD9D3A494937}"/>
              </a:ext>
            </a:extLst>
          </p:cNvPr>
          <p:cNvSpPr>
            <a:spLocks noGrp="1"/>
          </p:cNvSpPr>
          <p:nvPr>
            <p:ph type="title"/>
          </p:nvPr>
        </p:nvSpPr>
        <p:spPr/>
        <p:txBody>
          <a:bodyPr/>
          <a:lstStyle/>
          <a:p>
            <a:endParaRPr lang="en-US" dirty="0"/>
          </a:p>
        </p:txBody>
      </p:sp>
      <p:sp>
        <p:nvSpPr>
          <p:cNvPr id="3" name="Content Placeholder 2">
            <a:extLst>
              <a:ext uri="{FF2B5EF4-FFF2-40B4-BE49-F238E27FC236}">
                <a16:creationId xmlns:a16="http://schemas.microsoft.com/office/drawing/2014/main" id="{1EB830CA-9718-4849-A945-893CD02BE421}"/>
              </a:ext>
            </a:extLst>
          </p:cNvPr>
          <p:cNvSpPr>
            <a:spLocks noGrp="1"/>
          </p:cNvSpPr>
          <p:nvPr>
            <p:ph idx="1"/>
          </p:nvPr>
        </p:nvSpPr>
        <p:spPr/>
        <p:txBody>
          <a:bodyPr>
            <a:normAutofit fontScale="62500" lnSpcReduction="20000"/>
          </a:bodyPr>
          <a:lstStyle/>
          <a:p>
            <a:pPr marL="0" indent="0" fontAlgn="base">
              <a:buNone/>
            </a:pPr>
            <a:r>
              <a:rPr lang="en-US" dirty="0"/>
              <a:t>	There are many types of food out there, junk food, healthy food, and many more. There are different types of cuisines too. I love food, all kinds of food. But everyone has favorites and mine just happen to be a silky, creamy and cheesy spaghetti with bacons on top. The dish’s name is Carbonara.  </a:t>
            </a:r>
          </a:p>
          <a:p>
            <a:pPr marL="0" indent="0" fontAlgn="base">
              <a:buNone/>
            </a:pPr>
            <a:r>
              <a:rPr lang="en-US" dirty="0"/>
              <a:t> </a:t>
            </a:r>
          </a:p>
          <a:p>
            <a:pPr marL="0" indent="0" fontAlgn="base">
              <a:buNone/>
            </a:pPr>
            <a:r>
              <a:rPr lang="en-US" dirty="0"/>
              <a:t>	The sauce isn’t exactly an attractive color, it’s actually dull white with drops of pink/red from bacon. But it looks creamy and cheesy. The scent of Carbonara doesn’t ever make me fail to drool, even if I get the scent from a mile away.  </a:t>
            </a:r>
          </a:p>
          <a:p>
            <a:pPr marL="0" indent="0" fontAlgn="base">
              <a:buNone/>
            </a:pPr>
            <a:r>
              <a:rPr lang="en-US" dirty="0"/>
              <a:t> </a:t>
            </a:r>
          </a:p>
          <a:p>
            <a:pPr marL="0" indent="0" fontAlgn="base">
              <a:buNone/>
            </a:pPr>
            <a:r>
              <a:rPr lang="en-US" dirty="0"/>
              <a:t> 	When the first bite goes into my mouth, flavors explodes. When I take the second bite the same thing happens, therefore I can’t put my fork down whenever I have Carbonara. It has many different yet, incredible savory flavors.  </a:t>
            </a:r>
          </a:p>
          <a:p>
            <a:pPr marL="0" indent="0" fontAlgn="base">
              <a:buNone/>
            </a:pPr>
            <a:r>
              <a:rPr lang="en-US" dirty="0"/>
              <a:t> </a:t>
            </a:r>
          </a:p>
          <a:p>
            <a:pPr marL="0" indent="0" fontAlgn="base">
              <a:buNone/>
            </a:pPr>
            <a:r>
              <a:rPr lang="en-US" dirty="0"/>
              <a:t>	Food like this should be a crime because the taste only keeps me coming back for more. Which is going to make me fatter and fatter. My love for Carbonara is eternal and nobody on this Earth could ever take that from me </a:t>
            </a:r>
          </a:p>
          <a:p>
            <a:pPr marL="0" indent="0">
              <a:buNone/>
            </a:pPr>
            <a:endParaRPr lang="en-US" dirty="0"/>
          </a:p>
        </p:txBody>
      </p:sp>
    </p:spTree>
    <p:extLst>
      <p:ext uri="{BB962C8B-B14F-4D97-AF65-F5344CB8AC3E}">
        <p14:creationId xmlns:p14="http://schemas.microsoft.com/office/powerpoint/2010/main" val="68556156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327C2B-76DC-47BA-8C2D-BC90D66173AD}"/>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6EA72009-9FB5-42F2-956B-D01AB12DF9E6}"/>
              </a:ext>
            </a:extLst>
          </p:cNvPr>
          <p:cNvSpPr>
            <a:spLocks noGrp="1"/>
          </p:cNvSpPr>
          <p:nvPr>
            <p:ph idx="1"/>
          </p:nvPr>
        </p:nvSpPr>
        <p:spPr/>
        <p:txBody>
          <a:bodyPr>
            <a:normAutofit fontScale="92500" lnSpcReduction="20000"/>
          </a:bodyPr>
          <a:lstStyle/>
          <a:p>
            <a:pPr marL="0" indent="0">
              <a:buNone/>
            </a:pPr>
            <a:r>
              <a:rPr lang="en-US" dirty="0"/>
              <a:t>My favorite dish is Coconut Milk Noodles (</a:t>
            </a:r>
            <a:r>
              <a:rPr lang="en-US" dirty="0" err="1"/>
              <a:t>Aone</a:t>
            </a:r>
            <a:r>
              <a:rPr lang="en-US" dirty="0"/>
              <a:t> </a:t>
            </a:r>
            <a:r>
              <a:rPr lang="en-US" dirty="0" err="1"/>
              <a:t>nhoeth</a:t>
            </a:r>
            <a:r>
              <a:rPr lang="en-US" dirty="0"/>
              <a:t> </a:t>
            </a:r>
            <a:r>
              <a:rPr lang="en-US" dirty="0" err="1"/>
              <a:t>kout</a:t>
            </a:r>
            <a:r>
              <a:rPr lang="en-US" dirty="0"/>
              <a:t> </a:t>
            </a:r>
            <a:r>
              <a:rPr lang="en-US" dirty="0" err="1"/>
              <a:t>swal</a:t>
            </a:r>
            <a:r>
              <a:rPr lang="en-US" dirty="0"/>
              <a:t>). It is a Myanmar traditional dish. Which is one of the signature dishes of Myanmar. First of all, the look of the dish is incredible. They color of it is mainly orange or light yellow. Normally eaten with noodles in it. The look of the dish is mouthwatering. If the dish is cooked and served directly, we can hear the boiling sound of the dish. The taste of the dish is delicious as well as, heavy, creamy and sweet taste of coconut to it. The dish is served hot. And makes the ingredients in the dish to melt.  The smell of it is incredible. We can smell the coconut smell. Mostly, we eat in the morning. It is because it is one of our Myanmar traditional breakfast meal and ceremony feast. We have it in the cold early morning and having an incredible hot dish. And looking the view our city or town in the cold early morning. </a:t>
            </a:r>
          </a:p>
        </p:txBody>
      </p:sp>
    </p:spTree>
    <p:extLst>
      <p:ext uri="{BB962C8B-B14F-4D97-AF65-F5344CB8AC3E}">
        <p14:creationId xmlns:p14="http://schemas.microsoft.com/office/powerpoint/2010/main" val="281806153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B8F749-0951-4FA1-B88D-3AE3EB54471B}"/>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6F0FFAFA-8E7E-4740-AFA4-E9BBB9E1F20F}"/>
              </a:ext>
            </a:extLst>
          </p:cNvPr>
          <p:cNvSpPr>
            <a:spLocks noGrp="1"/>
          </p:cNvSpPr>
          <p:nvPr>
            <p:ph idx="1"/>
          </p:nvPr>
        </p:nvSpPr>
        <p:spPr/>
        <p:txBody>
          <a:bodyPr>
            <a:normAutofit fontScale="92500" lnSpcReduction="20000"/>
          </a:bodyPr>
          <a:lstStyle/>
          <a:p>
            <a:pPr marL="0" indent="0" fontAlgn="base">
              <a:buNone/>
            </a:pPr>
            <a:r>
              <a:rPr lang="en-US" dirty="0"/>
              <a:t>Pizza </a:t>
            </a:r>
          </a:p>
          <a:p>
            <a:pPr marL="0" indent="0" fontAlgn="base">
              <a:buNone/>
            </a:pPr>
            <a:r>
              <a:rPr lang="en-US" dirty="0"/>
              <a:t>One of my favorite food is pizza. Each ingredient on its own has the stomach growling smell. The meaty smell of bacon, unique doughs cooked through smells like a luxury bakery, the creamy smell of cheese and the smell of pepperoni. The smell is appealing when combined. </a:t>
            </a:r>
            <a:r>
              <a:rPr lang="en-US" dirty="0" err="1"/>
              <a:t>Everytime</a:t>
            </a:r>
            <a:r>
              <a:rPr lang="en-US" dirty="0"/>
              <a:t> I order pizza with my own choosing of toppings, I like opening the box to see the cloud of steam rising up and fading away. The pizza slices are topped with a generous amount of juicy and shiny ingredients. Sometimes, I press down the crust and I can feel the crush under my fingers. I can also feel the soft cheese slowly tearing apart.  </a:t>
            </a:r>
          </a:p>
          <a:p>
            <a:pPr marL="0" indent="0" fontAlgn="base">
              <a:buNone/>
            </a:pPr>
            <a:r>
              <a:rPr lang="en-US" dirty="0"/>
              <a:t> </a:t>
            </a:r>
          </a:p>
          <a:p>
            <a:pPr marL="0" indent="0">
              <a:buNone/>
            </a:pPr>
            <a:endParaRPr lang="en-US" dirty="0"/>
          </a:p>
        </p:txBody>
      </p:sp>
    </p:spTree>
    <p:extLst>
      <p:ext uri="{BB962C8B-B14F-4D97-AF65-F5344CB8AC3E}">
        <p14:creationId xmlns:p14="http://schemas.microsoft.com/office/powerpoint/2010/main" val="75486845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743ACE-E5CA-4A6A-860C-BA7A6F1FB14A}"/>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1F754053-E8AA-4466-8E9B-4F2DAD9C2FA4}"/>
              </a:ext>
            </a:extLst>
          </p:cNvPr>
          <p:cNvSpPr>
            <a:spLocks noGrp="1"/>
          </p:cNvSpPr>
          <p:nvPr>
            <p:ph idx="1"/>
          </p:nvPr>
        </p:nvSpPr>
        <p:spPr/>
        <p:txBody>
          <a:bodyPr>
            <a:normAutofit fontScale="55000" lnSpcReduction="20000"/>
          </a:bodyPr>
          <a:lstStyle/>
          <a:p>
            <a:pPr marL="0" indent="0" fontAlgn="base">
              <a:buNone/>
            </a:pPr>
            <a:r>
              <a:rPr lang="en-US" dirty="0"/>
              <a:t>My Favorite Food </a:t>
            </a:r>
          </a:p>
          <a:p>
            <a:pPr marL="0" indent="0" fontAlgn="base">
              <a:buNone/>
            </a:pPr>
            <a:r>
              <a:rPr lang="en-US" dirty="0"/>
              <a:t>My hobby is eating and I like most food. I eat when I am </a:t>
            </a:r>
            <a:r>
              <a:rPr lang="en-US" dirty="0" err="1"/>
              <a:t>sad,happy,angry</a:t>
            </a:r>
            <a:r>
              <a:rPr lang="en-US" dirty="0"/>
              <a:t> or lonely. I don’t use to eat junk food but, one of my favorite food is Junk Food which is Pizza.  </a:t>
            </a:r>
          </a:p>
          <a:p>
            <a:pPr marL="0" indent="0" fontAlgn="base">
              <a:buNone/>
            </a:pPr>
            <a:r>
              <a:rPr lang="en-US" dirty="0"/>
              <a:t>Its ingredients are peperone, sausages, meat, tomato sauce, BBQ sauce, Gluten Free dough, cheese, flour, basil, sugar, Baker's Yeast. I like the pizza from Pizza Company Myanmar which I use to go and eat. I sometime order the pizza. I eat twice 4 times a month I order mostly during COVID-19. Even though pizza is junk food some of it is very suitable for our health. The pizza is good to eat with various kinds of sauces which include ketchup, chili sauce, pepper, and BBQ sauce. It looks very colorful its red and green also white. It looks very attractive. When someone say about Pizza, I would order it as fast as possible. When I hold it with my hand it is soft while it is hot when It is cooled its rough. You should eat it when it is warm. The sausage taste sweet and buttery, the veggies taste not too sweet, the meat is tasty, the sauce is rich and the crust is crunchy. It smells very delicious and rich. </a:t>
            </a:r>
          </a:p>
          <a:p>
            <a:pPr marL="0" indent="0" fontAlgn="base">
              <a:buNone/>
            </a:pPr>
            <a:r>
              <a:rPr lang="en-US" dirty="0"/>
              <a:t>Thanks, Italy, for creating the PIZZA. It should be staple it gives us a lot of nutrients I meant the veggie ones with low oil. Everyone should try that wonderful food. </a:t>
            </a:r>
          </a:p>
          <a:p>
            <a:pPr marL="0" indent="0" fontAlgn="base">
              <a:buNone/>
            </a:pPr>
            <a:r>
              <a:rPr lang="en-US" dirty="0"/>
              <a:t> </a:t>
            </a:r>
          </a:p>
          <a:p>
            <a:pPr marL="0" indent="0" fontAlgn="base">
              <a:buNone/>
            </a:pPr>
            <a:r>
              <a:rPr lang="en-US" dirty="0"/>
              <a:t> </a:t>
            </a:r>
          </a:p>
          <a:p>
            <a:pPr marL="0" indent="0">
              <a:buNone/>
            </a:pPr>
            <a:endParaRPr lang="en-US" dirty="0"/>
          </a:p>
        </p:txBody>
      </p:sp>
    </p:spTree>
    <p:extLst>
      <p:ext uri="{BB962C8B-B14F-4D97-AF65-F5344CB8AC3E}">
        <p14:creationId xmlns:p14="http://schemas.microsoft.com/office/powerpoint/2010/main" val="345919551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CF92C4-3F6C-48D1-8FDF-2FBA61E36436}"/>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72CD8EA6-2FB5-422B-A0EC-7A89D5411913}"/>
              </a:ext>
            </a:extLst>
          </p:cNvPr>
          <p:cNvSpPr>
            <a:spLocks noGrp="1"/>
          </p:cNvSpPr>
          <p:nvPr>
            <p:ph idx="1"/>
          </p:nvPr>
        </p:nvSpPr>
        <p:spPr/>
        <p:txBody>
          <a:bodyPr>
            <a:normAutofit fontScale="85000" lnSpcReduction="20000"/>
          </a:bodyPr>
          <a:lstStyle/>
          <a:p>
            <a:pPr marL="0" indent="0" fontAlgn="base">
              <a:buNone/>
            </a:pPr>
            <a:r>
              <a:rPr lang="en-US" u="sng" dirty="0"/>
              <a:t>My favorite dish</a:t>
            </a:r>
            <a:r>
              <a:rPr lang="en-US" dirty="0"/>
              <a:t>  </a:t>
            </a:r>
          </a:p>
          <a:p>
            <a:pPr marL="0" indent="0" fontAlgn="base">
              <a:buNone/>
            </a:pPr>
            <a:r>
              <a:rPr lang="en-US" dirty="0"/>
              <a:t>     Most of us have our certain type of favorite dish. My favorite dish is creamy mushroom pasta. I love this dish because it’s so flavorful when you eat it. I like creamy food very much so this dish become my favorite dish. Also, after you taste, it is very satisfying. I pick this dish whenever I go out I usually eat it because it is delicious and always filled my stomach. It also smells very delicious and I also like the design of the plate that the pasta was put into because it’s very neat and tidy. I also like other types of pasta but I like creamy mushroom the most. It is very spongy, deliciously cheesy and hot buttery. When the food arrived, it is very warm which makes this dish more delicious. It is also very delicate and handmade fresh. And the taste is sweet and salty and they twirled each other on the plate. This is why this dish become my favorite food.  </a:t>
            </a:r>
          </a:p>
          <a:p>
            <a:pPr marL="0" indent="0">
              <a:buNone/>
            </a:pPr>
            <a:endParaRPr lang="en-US" dirty="0"/>
          </a:p>
        </p:txBody>
      </p:sp>
    </p:spTree>
    <p:extLst>
      <p:ext uri="{BB962C8B-B14F-4D97-AF65-F5344CB8AC3E}">
        <p14:creationId xmlns:p14="http://schemas.microsoft.com/office/powerpoint/2010/main" val="23953100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B52BDE-1615-463D-A0F1-F6D14E4A4C9B}"/>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F974870A-3EC9-4306-B31D-7B63EE4EAB68}"/>
              </a:ext>
            </a:extLst>
          </p:cNvPr>
          <p:cNvSpPr>
            <a:spLocks noGrp="1"/>
          </p:cNvSpPr>
          <p:nvPr>
            <p:ph idx="1"/>
          </p:nvPr>
        </p:nvSpPr>
        <p:spPr/>
        <p:txBody>
          <a:bodyPr>
            <a:normAutofit fontScale="77500" lnSpcReduction="20000"/>
          </a:bodyPr>
          <a:lstStyle/>
          <a:p>
            <a:pPr marL="0" indent="0" fontAlgn="base">
              <a:buNone/>
            </a:pPr>
            <a:r>
              <a:rPr lang="en-US" dirty="0"/>
              <a:t>My Favorite Dish </a:t>
            </a:r>
          </a:p>
          <a:p>
            <a:pPr marL="0" indent="0" fontAlgn="base">
              <a:buNone/>
            </a:pPr>
            <a:r>
              <a:rPr lang="en-US" dirty="0"/>
              <a:t>My favorite dish is chicken burgers with cheese and hot chocolate on the side from Marry-Brown. I just love them because they are very basic and delicious at the same time. And it would be better with French Fries as the side dish but it depends if I still am hungry or not. It looks like the </a:t>
            </a:r>
            <a:r>
              <a:rPr lang="en-US" dirty="0" err="1"/>
              <a:t>Krabby</a:t>
            </a:r>
            <a:r>
              <a:rPr lang="en-US" dirty="0"/>
              <a:t> Patty which is SpongeBob SquarePants’s masterpiece but better. It tastes like a normal burger but it just feels more special and better than others. It smells like fresh vegetables and meat put in between bread. I can’t hear anything from the burger but I can hear myself pulling down the plastic wrap  and chewing  with happiness. When I touch the burger I can touch and feel the extreme softness of the bread and the mayonnaise leaking from the back. And when I touch the </a:t>
            </a:r>
            <a:r>
              <a:rPr lang="en-US" dirty="0" err="1"/>
              <a:t>nuggies</a:t>
            </a:r>
            <a:r>
              <a:rPr lang="en-US" dirty="0"/>
              <a:t> I can feel my fingers burning because they came right out from the fryer, fresh and cooked. I don’t know why but I really hate the HOT TOUCH version of the burger because it is too spicy and crispy. And it is basically fried chicken squeezed in the buns. And also I always remove the seeds from the top bun because it is very satisfying to see small holes. </a:t>
            </a:r>
          </a:p>
          <a:p>
            <a:pPr marL="0" indent="0">
              <a:buNone/>
            </a:pPr>
            <a:endParaRPr lang="en-US" dirty="0"/>
          </a:p>
        </p:txBody>
      </p:sp>
    </p:spTree>
    <p:extLst>
      <p:ext uri="{BB962C8B-B14F-4D97-AF65-F5344CB8AC3E}">
        <p14:creationId xmlns:p14="http://schemas.microsoft.com/office/powerpoint/2010/main" val="348371522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E4A9-71A8-40A4-A467-5E24F4EAC15B}"/>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72768735-CAC7-490E-A292-977E1378F0F1}"/>
              </a:ext>
            </a:extLst>
          </p:cNvPr>
          <p:cNvSpPr>
            <a:spLocks noGrp="1"/>
          </p:cNvSpPr>
          <p:nvPr>
            <p:ph idx="1"/>
          </p:nvPr>
        </p:nvSpPr>
        <p:spPr/>
        <p:txBody>
          <a:bodyPr>
            <a:normAutofit fontScale="55000" lnSpcReduction="20000"/>
          </a:bodyPr>
          <a:lstStyle/>
          <a:p>
            <a:pPr marL="0" indent="0" fontAlgn="base">
              <a:buNone/>
            </a:pPr>
            <a:r>
              <a:rPr lang="en-US" dirty="0"/>
              <a:t>Red Velvet Cheesecake </a:t>
            </a:r>
          </a:p>
          <a:p>
            <a:pPr marL="0" indent="0" fontAlgn="base">
              <a:buNone/>
            </a:pPr>
            <a:r>
              <a:rPr lang="en-US" dirty="0"/>
              <a:t>The sweet yet buttery aroma filled the bakery. Something caught the eyes of everyone in the room, which was is none other than the freshly baked red velvet cheesecake. After a long wait, it arrived at my table. </a:t>
            </a:r>
          </a:p>
          <a:p>
            <a:pPr marL="0" indent="0" fontAlgn="base">
              <a:buNone/>
            </a:pPr>
            <a:r>
              <a:rPr lang="en-US" dirty="0"/>
              <a:t>The visual of the cake was out of the world; breathtaking would be a word to describe it. The different layers stacked on one another were like books neatly stacked together. The color combination was flawless, the scarlet red from the red velvet and the cream from the cheese. The form of cheese was right between hard and soft. It wasn’t mushy, nor was it rigid.  </a:t>
            </a:r>
          </a:p>
          <a:p>
            <a:pPr marL="0" indent="0" fontAlgn="base">
              <a:buNone/>
            </a:pPr>
            <a:r>
              <a:rPr lang="en-US" dirty="0"/>
              <a:t>As my fork pierced through the slice of cake, the layers of red velvet and cheese maintained its shape and gracefully fell on the fork. My </a:t>
            </a:r>
            <a:r>
              <a:rPr lang="en-US" dirty="0" err="1"/>
              <a:t>tastebuds</a:t>
            </a:r>
            <a:r>
              <a:rPr lang="en-US" dirty="0"/>
              <a:t> started dancing the moment it got closer to my mouth. As I had a bite, the cheese oozed out and melted on my tongue, as if it was a soft cotton candy. The texture of the cake felt like a soft sponge, perfect texture for a cake.  </a:t>
            </a:r>
          </a:p>
          <a:p>
            <a:pPr marL="0" indent="0" fontAlgn="base">
              <a:buNone/>
            </a:pPr>
            <a:r>
              <a:rPr lang="en-US" dirty="0"/>
              <a:t>Suddenly, the buttery and tangy taste of the cheese kicked in, alongside with the sweet and sour taste from the cake. The tastes harmonized fabulously with one another like a choir. Thanks to all the different </a:t>
            </a:r>
            <a:r>
              <a:rPr lang="en-US" dirty="0" err="1"/>
              <a:t>flavours</a:t>
            </a:r>
            <a:r>
              <a:rPr lang="en-US" dirty="0"/>
              <a:t> it had, it wasn’t too sweet or too greasy. It was a light dessert one could easily finish and still ask for more.  </a:t>
            </a:r>
          </a:p>
          <a:p>
            <a:pPr marL="0" indent="0" fontAlgn="base">
              <a:buNone/>
            </a:pPr>
            <a:r>
              <a:rPr lang="en-US" dirty="0"/>
              <a:t>Everyone in the room devoured it in just five minutes and kept reaching for more. Red velvet cheesecake could be your breakfast, dessert, and whatever you want it to be. </a:t>
            </a:r>
          </a:p>
          <a:p>
            <a:pPr marL="0" indent="0">
              <a:buNone/>
            </a:pPr>
            <a:endParaRPr lang="en-US" dirty="0"/>
          </a:p>
        </p:txBody>
      </p:sp>
    </p:spTree>
    <p:extLst>
      <p:ext uri="{BB962C8B-B14F-4D97-AF65-F5344CB8AC3E}">
        <p14:creationId xmlns:p14="http://schemas.microsoft.com/office/powerpoint/2010/main" val="125460736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5EFB4A-8307-4A1F-AE9C-07786D77A9E6}"/>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1AC07964-AA36-40CF-BE79-B77FB9B0D6B2}"/>
              </a:ext>
            </a:extLst>
          </p:cNvPr>
          <p:cNvSpPr>
            <a:spLocks noGrp="1"/>
          </p:cNvSpPr>
          <p:nvPr>
            <p:ph idx="1"/>
          </p:nvPr>
        </p:nvSpPr>
        <p:spPr/>
        <p:txBody>
          <a:bodyPr>
            <a:normAutofit fontScale="70000" lnSpcReduction="20000"/>
          </a:bodyPr>
          <a:lstStyle/>
          <a:p>
            <a:pPr marL="0" indent="0" fontAlgn="base">
              <a:buNone/>
            </a:pPr>
            <a:r>
              <a:rPr lang="en-US" dirty="0"/>
              <a:t>Favorite Food </a:t>
            </a:r>
          </a:p>
          <a:p>
            <a:pPr marL="0" indent="0" fontAlgn="base">
              <a:buNone/>
            </a:pPr>
            <a:r>
              <a:rPr lang="en-US" dirty="0"/>
              <a:t>I don’t think I have a favorite food but I think that my favorite food is pizza. I think I also have many other food but I choose pizza.  </a:t>
            </a:r>
          </a:p>
          <a:p>
            <a:pPr marL="0" indent="0" fontAlgn="base">
              <a:buNone/>
            </a:pPr>
            <a:r>
              <a:rPr lang="en-US" dirty="0"/>
              <a:t>Pizza looks very interesting from a distance. It looks so attractive as it has many colors on it.  It has yellow, red, green, brown and many others in colors. Pizza smells very fragrant. The smell of it is very strong. It is smells so good that I would like to smell it right now. The meat of it the ingredients is just great. I also like the taste of it. I think that is the best part of it. Eating pizza is so delicious. It is tasty with numerous flavors.  </a:t>
            </a:r>
          </a:p>
          <a:p>
            <a:pPr marL="0" indent="0" fontAlgn="base">
              <a:buNone/>
            </a:pPr>
            <a:r>
              <a:rPr lang="en-US" dirty="0"/>
              <a:t>It is also great when I hear the </a:t>
            </a:r>
            <a:r>
              <a:rPr lang="en-US" dirty="0" err="1"/>
              <a:t>waitors</a:t>
            </a:r>
            <a:r>
              <a:rPr lang="en-US" dirty="0"/>
              <a:t> bring the pizzas and the chefs make the great sounds of making pizza. That is just great to listen. Touching the </a:t>
            </a:r>
            <a:r>
              <a:rPr lang="en-US" dirty="0" err="1"/>
              <a:t>pizzza</a:t>
            </a:r>
            <a:r>
              <a:rPr lang="en-US" dirty="0"/>
              <a:t> feels really hot if it was just cooked but it is also a kind of soft to touch. These make me eat the pizzas. </a:t>
            </a:r>
          </a:p>
          <a:p>
            <a:pPr marL="0" indent="0" fontAlgn="base">
              <a:buNone/>
            </a:pPr>
            <a:r>
              <a:rPr lang="en-US" dirty="0"/>
              <a:t> </a:t>
            </a:r>
          </a:p>
          <a:p>
            <a:pPr marL="0" indent="0">
              <a:buNone/>
            </a:pPr>
            <a:endParaRPr lang="en-US" dirty="0"/>
          </a:p>
        </p:txBody>
      </p:sp>
    </p:spTree>
    <p:extLst>
      <p:ext uri="{BB962C8B-B14F-4D97-AF65-F5344CB8AC3E}">
        <p14:creationId xmlns:p14="http://schemas.microsoft.com/office/powerpoint/2010/main" val="148591672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5060F3-7B49-4B2A-8482-E9F8E298CB9C}"/>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8B4C7FFB-FF6E-4AF2-9993-CCB94EFC109B}"/>
              </a:ext>
            </a:extLst>
          </p:cNvPr>
          <p:cNvSpPr>
            <a:spLocks noGrp="1"/>
          </p:cNvSpPr>
          <p:nvPr>
            <p:ph idx="1"/>
          </p:nvPr>
        </p:nvSpPr>
        <p:spPr/>
        <p:txBody>
          <a:bodyPr>
            <a:normAutofit fontScale="62500" lnSpcReduction="20000"/>
          </a:bodyPr>
          <a:lstStyle/>
          <a:p>
            <a:pPr marL="0" indent="0" fontAlgn="base">
              <a:buNone/>
            </a:pPr>
            <a:r>
              <a:rPr lang="en-US" dirty="0"/>
              <a:t>My favorite dish (food) </a:t>
            </a:r>
          </a:p>
          <a:p>
            <a:pPr marL="0" indent="0" fontAlgn="base">
              <a:buNone/>
            </a:pPr>
            <a:r>
              <a:rPr lang="en-US" dirty="0"/>
              <a:t> </a:t>
            </a:r>
          </a:p>
          <a:p>
            <a:pPr marL="0" indent="0" fontAlgn="base">
              <a:buNone/>
            </a:pPr>
            <a:r>
              <a:rPr lang="en-US" dirty="0"/>
              <a:t>My favorite food is fried chicken sandwich. I prefer this dish because of the chicken’s tenderness and crispiness. It consists of a fresh fried chicken, a pretzel bun, pickles and a secret magnificent sauce. This blend of ingredients contributes the flavor, texture and appearance of the sandwich.   </a:t>
            </a:r>
          </a:p>
          <a:p>
            <a:pPr marL="0" indent="0" fontAlgn="base">
              <a:buNone/>
            </a:pPr>
            <a:r>
              <a:rPr lang="en-US" dirty="0"/>
              <a:t>Whenever I go to a fast-food restaurant I can see the waiter coming towards me with a handful of mouth-watering chicken sandwich. The shop was small so it was pretty rowdy like any other fast-food restaurants. But this hubbub is what makes the chicken sandwich tastes more delectable. They also gave a small vegetable bowl and more of their exceptional sauce. When the sandwich is ready on the table, I couldn’t resist but go right into it.  </a:t>
            </a:r>
          </a:p>
          <a:p>
            <a:pPr marL="0" indent="0" fontAlgn="base">
              <a:buNone/>
            </a:pPr>
            <a:r>
              <a:rPr lang="en-US" dirty="0"/>
              <a:t>The juiciness and the tenderness of the chicken is what makes it so special. The crispy golden brown delight has a rough and uneven exterior so we never have to worry about the taste. The smell of the seasoning had my mouth watery in seconds. Biting into the piece of chicken, I hear the sound of the fried batter crunching in my mouth along with the fattiness of the chicken that oozes out. Along with the meal, I’d often drink Cola to help my body wash down all the food I just consumed.   </a:t>
            </a:r>
          </a:p>
          <a:p>
            <a:pPr marL="0" indent="0">
              <a:buNone/>
            </a:pPr>
            <a:endParaRPr lang="en-US" dirty="0"/>
          </a:p>
        </p:txBody>
      </p:sp>
    </p:spTree>
    <p:extLst>
      <p:ext uri="{BB962C8B-B14F-4D97-AF65-F5344CB8AC3E}">
        <p14:creationId xmlns:p14="http://schemas.microsoft.com/office/powerpoint/2010/main" val="127605229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F30968-22BD-40DD-8AB2-87D2DE23A4EA}"/>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67D38AE0-56E8-4677-9902-79318C65C97E}"/>
              </a:ext>
            </a:extLst>
          </p:cNvPr>
          <p:cNvSpPr>
            <a:spLocks noGrp="1"/>
          </p:cNvSpPr>
          <p:nvPr>
            <p:ph idx="1"/>
          </p:nvPr>
        </p:nvSpPr>
        <p:spPr/>
        <p:txBody>
          <a:bodyPr>
            <a:normAutofit fontScale="55000" lnSpcReduction="20000"/>
          </a:bodyPr>
          <a:lstStyle/>
          <a:p>
            <a:pPr marL="0" indent="0" fontAlgn="base">
              <a:buNone/>
            </a:pPr>
            <a:r>
              <a:rPr lang="en-US" b="1" dirty="0"/>
              <a:t>Descriptive Writing Assignment</a:t>
            </a:r>
            <a:r>
              <a:rPr lang="en-US" dirty="0"/>
              <a:t> </a:t>
            </a:r>
          </a:p>
          <a:p>
            <a:pPr marL="0" indent="0" fontAlgn="base">
              <a:buNone/>
            </a:pPr>
            <a:r>
              <a:rPr lang="en-US" dirty="0"/>
              <a:t> </a:t>
            </a:r>
          </a:p>
          <a:p>
            <a:pPr marL="0" indent="0" fontAlgn="base">
              <a:buNone/>
            </a:pPr>
            <a:r>
              <a:rPr lang="en-US" dirty="0"/>
              <a:t> </a:t>
            </a:r>
          </a:p>
          <a:p>
            <a:pPr marL="0" indent="0" fontAlgn="base">
              <a:buNone/>
            </a:pPr>
            <a:r>
              <a:rPr lang="en-US" dirty="0"/>
              <a:t>Chicken fettuccini pasta is my favorite snack. Owing to the fantastic flavor, I like this dish. It’s made up of a flavorful sauce, tender chicken and steamed vegetables. This combination of ingredients contributes to the pasta’s aroma, texture and presentation. Expect because the sauce is not an enticing color, it is a bland white with drops of mushroom grey and broccoli specks of green. The creamy fettuccini sauce itself is so tantalizing that it is indeed what I call the crop’s milk. A blend of mozzarella, ricotta and provolone cheese with sautéed mushrooms and sun-dried tomatoes is added to the sauce. Like rounded carrots, the green tiny crunchy tree does not make me feel bad about my favorite meal because every bite is packed with broccoli specks, so the wellness aspect is certainly included. I believe I am having the right amount of vegetables for me. An excellent source of potassium is the succulent tan chewy mushrooms, also a fascinating fact (mushrooms assist with migraine headaches). The sundried tomatoes are sprinkled sparingly in the dish because the flavor is very strong, slightly salty and condensed, just a little goes a long way. Many vegetables give pasta the perfect look in picture. I realize what it takes to make food so inviting while enjoying this amazing tasting pasta. It has many different yet, it can easily be adapted in varied community, which make pasta more fascinating, amazing savory sauces in different ways of being made. </a:t>
            </a:r>
          </a:p>
          <a:p>
            <a:pPr marL="0" indent="0" fontAlgn="base">
              <a:buNone/>
            </a:pPr>
            <a:r>
              <a:rPr lang="en-US" dirty="0"/>
              <a:t> </a:t>
            </a:r>
          </a:p>
          <a:p>
            <a:pPr marL="0" indent="0">
              <a:buNone/>
            </a:pPr>
            <a:endParaRPr lang="en-US" dirty="0"/>
          </a:p>
        </p:txBody>
      </p:sp>
    </p:spTree>
    <p:extLst>
      <p:ext uri="{BB962C8B-B14F-4D97-AF65-F5344CB8AC3E}">
        <p14:creationId xmlns:p14="http://schemas.microsoft.com/office/powerpoint/2010/main" val="348345858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6B280E-AF01-465E-BCA4-50DF67FCBCF3}"/>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BBC58709-5988-4952-8683-07881CDE4909}"/>
              </a:ext>
            </a:extLst>
          </p:cNvPr>
          <p:cNvSpPr>
            <a:spLocks noGrp="1"/>
          </p:cNvSpPr>
          <p:nvPr>
            <p:ph idx="1"/>
          </p:nvPr>
        </p:nvSpPr>
        <p:spPr/>
        <p:txBody>
          <a:bodyPr>
            <a:normAutofit fontScale="70000" lnSpcReduction="20000"/>
          </a:bodyPr>
          <a:lstStyle/>
          <a:p>
            <a:pPr marL="0" indent="0" fontAlgn="base">
              <a:buNone/>
            </a:pPr>
            <a:r>
              <a:rPr lang="en-US" dirty="0"/>
              <a:t>First of all, my favorite food is burger. It might be a simple food to be the favorite for any people but this is my favorite food.  </a:t>
            </a:r>
          </a:p>
          <a:p>
            <a:pPr marL="0" indent="0" fontAlgn="base">
              <a:buNone/>
            </a:pPr>
            <a:r>
              <a:rPr lang="en-US" dirty="0"/>
              <a:t> </a:t>
            </a:r>
          </a:p>
          <a:p>
            <a:pPr marL="0" indent="0" fontAlgn="base">
              <a:buNone/>
            </a:pPr>
            <a:r>
              <a:rPr lang="en-US" dirty="0"/>
              <a:t>This food is got almost every fried chicken shop. In Myanmar, we have three different options for customers. They are Chicken burger, Beef burger and pork burger. But in other countries, they mostly sell only beef burger. </a:t>
            </a:r>
          </a:p>
          <a:p>
            <a:pPr marL="0" indent="0" fontAlgn="base">
              <a:buNone/>
            </a:pPr>
            <a:r>
              <a:rPr lang="en-US" dirty="0"/>
              <a:t> </a:t>
            </a:r>
          </a:p>
          <a:p>
            <a:pPr marL="0" indent="0" fontAlgn="base">
              <a:buNone/>
            </a:pPr>
            <a:r>
              <a:rPr lang="en-US" dirty="0"/>
              <a:t>The ingredients are probably bread, different kind of meat, salad, tomato, and some vegetable and cheese are also optional. Actually, the meat and the bread are the most important but if all the ingredients are including, it will only taste good.  It is better if it is warm. It is very delicious and it make you feel relax and cool down after you ate it. It is also a fast food for people because we can eat it in just 5 minutes.   </a:t>
            </a:r>
          </a:p>
          <a:p>
            <a:pPr marL="0" indent="0" fontAlgn="base">
              <a:buNone/>
            </a:pPr>
            <a:r>
              <a:rPr lang="en-US" dirty="0"/>
              <a:t> </a:t>
            </a:r>
          </a:p>
          <a:p>
            <a:pPr marL="0" indent="0">
              <a:buNone/>
            </a:pPr>
            <a:endParaRPr lang="en-US" dirty="0"/>
          </a:p>
        </p:txBody>
      </p:sp>
    </p:spTree>
    <p:extLst>
      <p:ext uri="{BB962C8B-B14F-4D97-AF65-F5344CB8AC3E}">
        <p14:creationId xmlns:p14="http://schemas.microsoft.com/office/powerpoint/2010/main" val="166616520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143BA7-7F2C-4794-8E3B-6E5655C45B62}"/>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C2D5ACD3-6137-4A67-93C3-97DF8836D7A2}"/>
              </a:ext>
            </a:extLst>
          </p:cNvPr>
          <p:cNvSpPr>
            <a:spLocks noGrp="1"/>
          </p:cNvSpPr>
          <p:nvPr>
            <p:ph idx="1"/>
          </p:nvPr>
        </p:nvSpPr>
        <p:spPr/>
        <p:txBody>
          <a:bodyPr>
            <a:normAutofit fontScale="40000" lnSpcReduction="20000"/>
          </a:bodyPr>
          <a:lstStyle/>
          <a:p>
            <a:pPr marL="0" indent="0" fontAlgn="base">
              <a:buNone/>
            </a:pPr>
            <a:r>
              <a:rPr lang="en-US" dirty="0"/>
              <a:t>My favorite dish (food) is fried rice with prawn. </a:t>
            </a:r>
          </a:p>
          <a:p>
            <a:pPr marL="0" indent="0" fontAlgn="base">
              <a:buNone/>
            </a:pPr>
            <a:r>
              <a:rPr lang="en-US" dirty="0"/>
              <a:t>It is cooked in Thai style. </a:t>
            </a:r>
          </a:p>
          <a:p>
            <a:pPr marL="0" indent="0" fontAlgn="base">
              <a:buNone/>
            </a:pPr>
            <a:r>
              <a:rPr lang="en-US" dirty="0"/>
              <a:t>We all love to eat tasty and delicious food. </a:t>
            </a:r>
          </a:p>
          <a:p>
            <a:pPr marL="0" indent="0" fontAlgn="base">
              <a:buNone/>
            </a:pPr>
            <a:r>
              <a:rPr lang="en-US" dirty="0"/>
              <a:t>Although there are many favorite dish that I like , one of them was Thai style fried rice. </a:t>
            </a:r>
          </a:p>
          <a:p>
            <a:pPr marL="0" indent="0" fontAlgn="base">
              <a:buNone/>
            </a:pPr>
            <a:r>
              <a:rPr lang="en-US" dirty="0"/>
              <a:t>At first I have seen some big prawns mixed and fried with rice . The fresh smell of the prawn made my tommy to be hungrier. </a:t>
            </a:r>
          </a:p>
          <a:p>
            <a:pPr marL="0" indent="0" fontAlgn="base">
              <a:buNone/>
            </a:pPr>
            <a:r>
              <a:rPr lang="en-US" dirty="0"/>
              <a:t>It looks spicy because I noticed some red chilies and garlic mixed and put into the fried rice . When I start eating ,it tastes really good as I smell of them and other smelly leaves . </a:t>
            </a:r>
          </a:p>
          <a:p>
            <a:pPr marL="0" indent="0" fontAlgn="base">
              <a:buNone/>
            </a:pPr>
            <a:r>
              <a:rPr lang="en-US" dirty="0"/>
              <a:t>While I am chewing the food , it gives the real nice taste of soft prawn and delicious rice with other spicy ingredients. </a:t>
            </a:r>
          </a:p>
          <a:p>
            <a:pPr marL="0" indent="0" fontAlgn="base">
              <a:buNone/>
            </a:pPr>
            <a:r>
              <a:rPr lang="en-US" dirty="0"/>
              <a:t>I got the smell of the oil . It must be butter, So, The fried rice taste is really perfect and its smell attracts the people around in the restaurant .</a:t>
            </a:r>
            <a:r>
              <a:rPr lang="en-US" altLang="zh-CN" dirty="0"/>
              <a:t> </a:t>
            </a:r>
            <a:r>
              <a:rPr lang="en-US" dirty="0"/>
              <a:t>And I also put some sauce on the fried rice to be more delicious , After eating it . I really would like to treat my friend as they would enjoy their meal that </a:t>
            </a:r>
            <a:r>
              <a:rPr lang="en-US" dirty="0" err="1"/>
              <a:t>i</a:t>
            </a:r>
            <a:r>
              <a:rPr lang="en-US" altLang="zh-CN" dirty="0"/>
              <a:t> </a:t>
            </a:r>
            <a:r>
              <a:rPr lang="en-US" dirty="0"/>
              <a:t>recommend . </a:t>
            </a:r>
          </a:p>
          <a:p>
            <a:pPr marL="0" indent="0" fontAlgn="base">
              <a:buNone/>
            </a:pPr>
            <a:r>
              <a:rPr lang="en-US" dirty="0"/>
              <a:t>My </a:t>
            </a:r>
            <a:r>
              <a:rPr lang="en-US" dirty="0" err="1"/>
              <a:t>favourite</a:t>
            </a:r>
            <a:r>
              <a:rPr lang="en-US" dirty="0"/>
              <a:t> dish is definitely healthy and nutritious because the ingredients are garlic ,</a:t>
            </a:r>
            <a:r>
              <a:rPr lang="en-US" dirty="0" err="1"/>
              <a:t>chillies</a:t>
            </a:r>
            <a:r>
              <a:rPr lang="en-US" altLang="zh-CN" dirty="0"/>
              <a:t> . </a:t>
            </a:r>
            <a:r>
              <a:rPr lang="en-US" dirty="0"/>
              <a:t>leaves , butter , rice , prawn , oyster sauce sugar , honey , pepper and fish sauce . </a:t>
            </a:r>
          </a:p>
          <a:p>
            <a:pPr marL="0" indent="0" fontAlgn="base">
              <a:buNone/>
            </a:pPr>
            <a:r>
              <a:rPr lang="en-US" dirty="0"/>
              <a:t>No matter how much I eat , I like eating it again as its smell and taste meet what I like to eat . </a:t>
            </a:r>
          </a:p>
          <a:p>
            <a:pPr marL="0" indent="0" fontAlgn="base">
              <a:buNone/>
            </a:pPr>
            <a:r>
              <a:rPr lang="en-US" dirty="0"/>
              <a:t> </a:t>
            </a:r>
          </a:p>
          <a:p>
            <a:pPr marL="0" indent="0" fontAlgn="base">
              <a:buNone/>
            </a:pPr>
            <a:r>
              <a:rPr lang="en-US" dirty="0"/>
              <a:t> </a:t>
            </a:r>
          </a:p>
          <a:p>
            <a:pPr marL="0" indent="0">
              <a:buNone/>
            </a:pPr>
            <a:endParaRPr lang="en-US" dirty="0"/>
          </a:p>
        </p:txBody>
      </p:sp>
    </p:spTree>
    <p:extLst>
      <p:ext uri="{BB962C8B-B14F-4D97-AF65-F5344CB8AC3E}">
        <p14:creationId xmlns:p14="http://schemas.microsoft.com/office/powerpoint/2010/main" val="411926891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263F1D-7E09-4CBF-B2F7-FB3C19B93EE1}"/>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852701CA-7552-4196-A93F-F38BE4C2303F}"/>
              </a:ext>
            </a:extLst>
          </p:cNvPr>
          <p:cNvSpPr>
            <a:spLocks noGrp="1"/>
          </p:cNvSpPr>
          <p:nvPr>
            <p:ph idx="1"/>
          </p:nvPr>
        </p:nvSpPr>
        <p:spPr/>
        <p:txBody>
          <a:bodyPr>
            <a:normAutofit fontScale="47500" lnSpcReduction="20000"/>
          </a:bodyPr>
          <a:lstStyle/>
          <a:p>
            <a:pPr marL="0" indent="0" fontAlgn="base">
              <a:buNone/>
            </a:pPr>
            <a:r>
              <a:rPr lang="en-US" b="1" dirty="0"/>
              <a:t>My Favorite Dish</a:t>
            </a:r>
            <a:r>
              <a:rPr lang="en-US" dirty="0"/>
              <a:t> </a:t>
            </a:r>
          </a:p>
          <a:p>
            <a:pPr marL="0" indent="0" fontAlgn="base">
              <a:buNone/>
            </a:pPr>
            <a:r>
              <a:rPr lang="en-US" dirty="0"/>
              <a:t> </a:t>
            </a:r>
          </a:p>
          <a:p>
            <a:pPr marL="0" indent="0" fontAlgn="base">
              <a:buNone/>
            </a:pPr>
            <a:r>
              <a:rPr lang="en-US" dirty="0"/>
              <a:t>My favorite food is a hamburger. It’s a fast food, but I really find it tasty and satisfying to eat. Even though it’s not popular in my nation, it will always be my favorite meal among all the others. Because it’s unhealthy I don’t usually eat it, which means I only eat about a couple of times a week.   </a:t>
            </a:r>
          </a:p>
          <a:p>
            <a:pPr marL="0" indent="0" fontAlgn="base">
              <a:buNone/>
            </a:pPr>
            <a:r>
              <a:rPr lang="en-US" dirty="0"/>
              <a:t>Here are some reasons why a hamburger is my favorite dish. Firstly, it looks delicious and appealing. Its size is about average for a person and seems like a mouth-watering fast food. Secondly, I can hear the beef or fake meat being grilled. It sounds wonderful and pleasant. Thirdly, when the dish is being served the aromatic smell immediately catches my attention. Fourthly, it has a soft and smooth texture. The warm touch calms and cools me down.  Fifthly, the taste of it is amazing and the insane taste satisfies my tongue more than any other food. It attracts me so much, that I would never get sick of eating it an infinite amount of time.  </a:t>
            </a:r>
          </a:p>
          <a:p>
            <a:pPr marL="0" indent="0" fontAlgn="base">
              <a:buNone/>
            </a:pPr>
            <a:r>
              <a:rPr lang="en-US" dirty="0"/>
              <a:t>There might be some disadvantages of eating a hamburger, but that won’t stop me. I can get refreshments and energy after eating a hamburger, so I can concentrate on my work for the entire day. It seems healthy and tasteful in my opinion. </a:t>
            </a:r>
          </a:p>
          <a:p>
            <a:pPr marL="0" indent="0" fontAlgn="base">
              <a:buNone/>
            </a:pPr>
            <a:r>
              <a:rPr lang="en-US" dirty="0"/>
              <a:t> </a:t>
            </a:r>
          </a:p>
          <a:p>
            <a:pPr marL="0" indent="0" fontAlgn="base">
              <a:buNone/>
            </a:pPr>
            <a:r>
              <a:rPr lang="en-US" dirty="0"/>
              <a:t> </a:t>
            </a:r>
          </a:p>
          <a:p>
            <a:pPr marL="0" indent="0" fontAlgn="base">
              <a:buNone/>
            </a:pPr>
            <a:r>
              <a:rPr lang="en-US" dirty="0"/>
              <a:t> </a:t>
            </a:r>
          </a:p>
          <a:p>
            <a:pPr marL="0" indent="0">
              <a:buNone/>
            </a:pPr>
            <a:endParaRPr lang="en-US" dirty="0"/>
          </a:p>
        </p:txBody>
      </p:sp>
    </p:spTree>
    <p:extLst>
      <p:ext uri="{BB962C8B-B14F-4D97-AF65-F5344CB8AC3E}">
        <p14:creationId xmlns:p14="http://schemas.microsoft.com/office/powerpoint/2010/main" val="329230127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DF2FAF-97F7-41B0-8F21-7B5588C11E8A}"/>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3CEF6265-6CB5-4567-B399-CF3518D0788C}"/>
              </a:ext>
            </a:extLst>
          </p:cNvPr>
          <p:cNvSpPr>
            <a:spLocks noGrp="1"/>
          </p:cNvSpPr>
          <p:nvPr>
            <p:ph idx="1"/>
          </p:nvPr>
        </p:nvSpPr>
        <p:spPr/>
        <p:txBody>
          <a:bodyPr>
            <a:normAutofit fontScale="55000" lnSpcReduction="20000"/>
          </a:bodyPr>
          <a:lstStyle/>
          <a:p>
            <a:pPr marL="0" indent="0" fontAlgn="base">
              <a:buNone/>
            </a:pPr>
            <a:r>
              <a:rPr lang="en-US" dirty="0"/>
              <a:t>Steak is one of the most eaten meals all around the world. Many fancy restaurants have it as one of their main dishes. Steak is a kind of food, that brings power and taste for good reasons. </a:t>
            </a:r>
          </a:p>
          <a:p>
            <a:pPr marL="0" indent="0" fontAlgn="base">
              <a:buNone/>
            </a:pPr>
            <a:r>
              <a:rPr lang="en-US" dirty="0"/>
              <a:t>Firstly, what makes steak attractive is its smell and aroma. The odoriferous smell of the meat, pepper, oil, salt, butter and pepper cooking on the grill makes steak even more powerful, stimulating and enjoyable. The smell is so strong that my mouth could water a liter before tasting it. </a:t>
            </a:r>
          </a:p>
          <a:p>
            <a:pPr marL="0" indent="0" fontAlgn="base">
              <a:buNone/>
            </a:pPr>
            <a:r>
              <a:rPr lang="en-US" dirty="0"/>
              <a:t>The sizzling of steak on either a pan or grill satisfies me. The sound of the sizzling always gives me a sense that the dish is going to be awesome. The small continuous splashes of oil that crackles around makes it look so juicy and flavorsome.  </a:t>
            </a:r>
          </a:p>
          <a:p>
            <a:pPr marL="0" indent="0" fontAlgn="base">
              <a:buNone/>
            </a:pPr>
            <a:r>
              <a:rPr lang="en-US" dirty="0"/>
              <a:t>After the meat is fully grilled, the best part comes. The feeling of my knife, cutting a part through the delicious and fresh steak makes me feel so alive. Smokes should be coming out of the thick and hot meat, that has just been taken down from the grill. A thin layer of oil and butter, together with salt and pepper on it makes the steak looks so expensive. </a:t>
            </a:r>
          </a:p>
          <a:p>
            <a:pPr marL="0" indent="0" fontAlgn="base">
              <a:buNone/>
            </a:pPr>
            <a:r>
              <a:rPr lang="en-US" dirty="0"/>
              <a:t>The taste of the final product makes me feel like I’m on a cruise in the Bahamas. Adding asparagus, mushroom and some onions would make savoring more interesting. I wouldn’t even have enough words to describe how good I love the taste. </a:t>
            </a:r>
          </a:p>
          <a:p>
            <a:pPr marL="0" indent="0" fontAlgn="base">
              <a:buNone/>
            </a:pPr>
            <a:r>
              <a:rPr lang="en-US" dirty="0"/>
              <a:t>Steak is also an absolute unique kind of food that’s also been considered as one of the most eaten meal internationally. I’d nominate it as one of my favorite dishes of all time. </a:t>
            </a:r>
          </a:p>
          <a:p>
            <a:pPr marL="0" indent="0" fontAlgn="base">
              <a:buNone/>
            </a:pPr>
            <a:r>
              <a:rPr lang="en-US" dirty="0"/>
              <a:t> </a:t>
            </a:r>
          </a:p>
          <a:p>
            <a:pPr marL="0" indent="0">
              <a:buNone/>
            </a:pPr>
            <a:endParaRPr lang="en-US" dirty="0"/>
          </a:p>
        </p:txBody>
      </p:sp>
    </p:spTree>
    <p:extLst>
      <p:ext uri="{BB962C8B-B14F-4D97-AF65-F5344CB8AC3E}">
        <p14:creationId xmlns:p14="http://schemas.microsoft.com/office/powerpoint/2010/main" val="278762201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BC9518-9FA9-4F10-886A-1405A005090C}"/>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BECB57C7-C7EE-4197-A6D6-E17D62C56DCC}"/>
              </a:ext>
            </a:extLst>
          </p:cNvPr>
          <p:cNvSpPr>
            <a:spLocks noGrp="1"/>
          </p:cNvSpPr>
          <p:nvPr>
            <p:ph idx="1"/>
          </p:nvPr>
        </p:nvSpPr>
        <p:spPr/>
        <p:txBody>
          <a:bodyPr>
            <a:normAutofit fontScale="92500" lnSpcReduction="10000"/>
          </a:bodyPr>
          <a:lstStyle/>
          <a:p>
            <a:pPr marL="0" indent="0">
              <a:buNone/>
            </a:pPr>
            <a:r>
              <a:rPr lang="en-US" dirty="0"/>
              <a:t>Pizza is my favorite food. There are many reasons why I like it. One of the main reasons is that it is a food that varies according to your liking. You could have a sweet pizza topped with bacon and mushrooms. Or you could have a spicy, juicy jalapeno topped pizza. It varies according to your choice. Another reason is the pizza’s obviously good looks. Before you can admire how something tastes, you must admire its looks. The sight of pizza is enough for everybody’s spirits to be lifted. The crunch that you hear when you’re biting into a deliciously seasoned slice. It's truly wonderful. The pizza’s aroma is intoxicating and is often enough to raise one’s appetite. And finally, the taste. I won’t ruin this part for you. Go eat a pizza and experience it yourself. Only then will you understand how truly good it t </a:t>
            </a:r>
          </a:p>
        </p:txBody>
      </p:sp>
    </p:spTree>
    <p:extLst>
      <p:ext uri="{BB962C8B-B14F-4D97-AF65-F5344CB8AC3E}">
        <p14:creationId xmlns:p14="http://schemas.microsoft.com/office/powerpoint/2010/main" val="361527409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BBD2FD-CC8A-4069-BA56-283A35292CB0}"/>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A149930E-EF8E-433E-8880-EB297D827C2F}"/>
              </a:ext>
            </a:extLst>
          </p:cNvPr>
          <p:cNvSpPr>
            <a:spLocks noGrp="1"/>
          </p:cNvSpPr>
          <p:nvPr>
            <p:ph idx="1"/>
          </p:nvPr>
        </p:nvSpPr>
        <p:spPr/>
        <p:txBody>
          <a:bodyPr>
            <a:normAutofit fontScale="92500" lnSpcReduction="20000"/>
          </a:bodyPr>
          <a:lstStyle/>
          <a:p>
            <a:pPr marL="0" indent="0">
              <a:buNone/>
            </a:pPr>
            <a:r>
              <a:rPr lang="en-US" dirty="0"/>
              <a:t>Among the list of food, my favorites are donuts. Although it’s a dessert, the smell of the donut is fabulous. The smell of the donut and the flavor, excites me. The donut itself is colorful and makes you want to take a bite. Donuts are loved by everyone, despite their age. However, a single donut has a ton of sugar. The donuts are soft and delicious. In fact, 96% of Americans eat donuts. The aroma of the donut is unimaginable. Even while I am writing this, makes me want to eat it right now. The taste of it varies in different flavors depending on what you want. I love to eat donuts from “Krispy Kreme”. However, I am picky on it. My favorite is glazed donut with sugar topping. The taste is unique from other kinds of donuts and the sweetness makes you want to eat more. The sight of the donut is unbearable. The different colors of the donuts make you think you are in a dream. </a:t>
            </a:r>
          </a:p>
        </p:txBody>
      </p:sp>
    </p:spTree>
    <p:extLst>
      <p:ext uri="{BB962C8B-B14F-4D97-AF65-F5344CB8AC3E}">
        <p14:creationId xmlns:p14="http://schemas.microsoft.com/office/powerpoint/2010/main" val="380861181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D4DD04-3187-4C41-A2CE-411EE1FDC0EE}"/>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C572E79D-5DE1-4301-ACCC-1257C1084178}"/>
              </a:ext>
            </a:extLst>
          </p:cNvPr>
          <p:cNvSpPr>
            <a:spLocks noGrp="1"/>
          </p:cNvSpPr>
          <p:nvPr>
            <p:ph idx="1"/>
          </p:nvPr>
        </p:nvSpPr>
        <p:spPr/>
        <p:txBody>
          <a:bodyPr>
            <a:normAutofit fontScale="40000" lnSpcReduction="20000"/>
          </a:bodyPr>
          <a:lstStyle/>
          <a:p>
            <a:pPr marL="0" indent="0" fontAlgn="base">
              <a:buNone/>
            </a:pPr>
            <a:r>
              <a:rPr lang="en-US" b="1" i="1" u="sng" dirty="0"/>
              <a:t>My favorite food</a:t>
            </a:r>
            <a:r>
              <a:rPr lang="en-US" dirty="0"/>
              <a:t> </a:t>
            </a:r>
          </a:p>
          <a:p>
            <a:pPr marL="0" indent="0" fontAlgn="base">
              <a:buNone/>
            </a:pPr>
            <a:r>
              <a:rPr lang="en-US" dirty="0"/>
              <a:t>My favorite food is instant noodles. Instant noodles were my childhood food, snacks, breakfast, supper and everything in between. Everyone in my family would have instant noodles at least once a week. Maybe instant noodles were the only delicious and cheap thing we could afford to eat on a regular basis. </a:t>
            </a:r>
          </a:p>
          <a:p>
            <a:pPr marL="0" indent="0" fontAlgn="base">
              <a:buNone/>
            </a:pPr>
            <a:r>
              <a:rPr lang="en-US" dirty="0"/>
              <a:t>Instant noodles were and still are my favorite food. I think it is one of the </a:t>
            </a:r>
            <a:r>
              <a:rPr lang="en-US" dirty="0" err="1"/>
              <a:t>the</a:t>
            </a:r>
            <a:r>
              <a:rPr lang="en-US" dirty="0"/>
              <a:t> best things that have been invented in the world. I love the fragrant smell, the delicious taste and the springy texture of the noodle strains. Whenever someone in my family cooked it, the smell would permeate the whole house, calling for attention and appetite. Sometimes I’d question what they put in the soup to make it so delicious.  </a:t>
            </a:r>
          </a:p>
          <a:p>
            <a:pPr marL="0" indent="0" fontAlgn="base">
              <a:buNone/>
            </a:pPr>
            <a:r>
              <a:rPr lang="en-US" dirty="0"/>
              <a:t>Many people tend to eat frozen pizza when they don’t feel like cooking or just want to eat something quick. I just need to cook 1-2 packs of instant noodles, and I’m good to go. It freshens me more for school.  </a:t>
            </a:r>
          </a:p>
          <a:p>
            <a:pPr marL="0" indent="0" fontAlgn="base">
              <a:buNone/>
            </a:pPr>
            <a:r>
              <a:rPr lang="en-US" dirty="0"/>
              <a:t>The hot soup and yummy taste warms me up and makes me happy in the cold weather or while it’s raining. I usually touch the bowl while eating as it warms my hands. The noodles are very chewy and it absorbs the seasoning which makes it more delightful to eat. The smell is so fragrant and it makes me feel warm whenever I exhale it. The sight of instant is very mesmerizing as the smell and the visuals always team up and make a delightful meal or snack. </a:t>
            </a:r>
          </a:p>
          <a:p>
            <a:pPr marL="0" indent="0" fontAlgn="base">
              <a:buNone/>
            </a:pPr>
            <a:r>
              <a:rPr lang="en-US" dirty="0"/>
              <a:t>I like my instant noodles just the way it is without any extra ingredients. That way, I can enjoy the original undiluted taste of the soup. I also need to be careful how much water I put in the soup since it can drastically change the taste of the noodles. </a:t>
            </a:r>
          </a:p>
          <a:p>
            <a:pPr marL="0" indent="0" fontAlgn="base">
              <a:buNone/>
            </a:pPr>
            <a:r>
              <a:rPr lang="en-US" dirty="0"/>
              <a:t>From times to time eating instant noodles warms my soul and make me release my stress. It is like my comfort food and whenever I eat it </a:t>
            </a:r>
            <a:r>
              <a:rPr lang="en-US" dirty="0" err="1"/>
              <a:t>it</a:t>
            </a:r>
            <a:r>
              <a:rPr lang="en-US" dirty="0"/>
              <a:t> reminds me of a sunny day. Its always best to eat noodles while hearing the rain falling outside my house. I could eat it at any time and any day. </a:t>
            </a:r>
          </a:p>
          <a:p>
            <a:pPr marL="0" indent="0" fontAlgn="base">
              <a:buNone/>
            </a:pPr>
            <a:r>
              <a:rPr lang="en-US" dirty="0"/>
              <a:t> </a:t>
            </a:r>
          </a:p>
          <a:p>
            <a:pPr marL="0" indent="0" fontAlgn="base">
              <a:buNone/>
            </a:pPr>
            <a:r>
              <a:rPr lang="en-US" dirty="0"/>
              <a:t> </a:t>
            </a:r>
          </a:p>
          <a:p>
            <a:pPr marL="0" indent="0">
              <a:buNone/>
            </a:pPr>
            <a:endParaRPr lang="en-US" dirty="0"/>
          </a:p>
        </p:txBody>
      </p:sp>
    </p:spTree>
    <p:extLst>
      <p:ext uri="{BB962C8B-B14F-4D97-AF65-F5344CB8AC3E}">
        <p14:creationId xmlns:p14="http://schemas.microsoft.com/office/powerpoint/2010/main" val="279432448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35135A-6EA1-4EC8-BBEF-624DFB3DAB9E}"/>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81E09DF4-5207-4147-A707-CD1D7E5ECE3A}"/>
              </a:ext>
            </a:extLst>
          </p:cNvPr>
          <p:cNvSpPr>
            <a:spLocks noGrp="1"/>
          </p:cNvSpPr>
          <p:nvPr>
            <p:ph idx="1"/>
          </p:nvPr>
        </p:nvSpPr>
        <p:spPr/>
        <p:txBody>
          <a:bodyPr>
            <a:normAutofit fontScale="77500" lnSpcReduction="20000"/>
          </a:bodyPr>
          <a:lstStyle/>
          <a:p>
            <a:pPr marL="0" indent="0" fontAlgn="base">
              <a:buNone/>
            </a:pPr>
            <a:r>
              <a:rPr lang="en-US" dirty="0"/>
              <a:t>My favorite food </a:t>
            </a:r>
          </a:p>
          <a:p>
            <a:pPr marL="0" indent="0" fontAlgn="base">
              <a:buNone/>
            </a:pPr>
            <a:r>
              <a:rPr lang="en-US" dirty="0"/>
              <a:t>    In this big wide world, every people have their own favorite food. There are different kind of delicious food from different country. Among them my favorite food is pizza. All most everyone on the world love pizza. It’s in the top 100 famous food. It is also one of the famous Italian food. </a:t>
            </a:r>
          </a:p>
          <a:p>
            <a:pPr marL="0" indent="0" fontAlgn="base">
              <a:buNone/>
            </a:pPr>
            <a:r>
              <a:rPr lang="en-US" dirty="0"/>
              <a:t>     As I walk into the pizza shop, I could smell the bread and meat getting cook in oven which makes me very hungry. The smell of the pizza bread crust seems very delicious just by smelling it. When I put out a slice of pizza, the cheese on the top of it string up and cut after I pull it longer. I take bite of it. I could feel the taste of shrimp, cheese, mushroom and pizza bread in my mouth as I chew slowly. The chewing sound make it more look delicious. I could eat it every day!! </a:t>
            </a:r>
          </a:p>
          <a:p>
            <a:pPr marL="0" indent="0" fontAlgn="base">
              <a:buNone/>
            </a:pPr>
            <a:r>
              <a:rPr lang="en-US" dirty="0"/>
              <a:t>     Well, this is all about my favorite food. If you haven’t tried pizza, you should try it!!  </a:t>
            </a:r>
          </a:p>
          <a:p>
            <a:pPr marL="0" indent="0">
              <a:buNone/>
            </a:pPr>
            <a:endParaRPr lang="en-US" dirty="0"/>
          </a:p>
        </p:txBody>
      </p:sp>
    </p:spTree>
    <p:extLst>
      <p:ext uri="{BB962C8B-B14F-4D97-AF65-F5344CB8AC3E}">
        <p14:creationId xmlns:p14="http://schemas.microsoft.com/office/powerpoint/2010/main" val="420609783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DF341D-96FA-43FE-827E-CF25054D9814}"/>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FAE3826B-EFAB-4F5B-9E35-873CDC4907FE}"/>
              </a:ext>
            </a:extLst>
          </p:cNvPr>
          <p:cNvSpPr>
            <a:spLocks noGrp="1"/>
          </p:cNvSpPr>
          <p:nvPr>
            <p:ph idx="1"/>
          </p:nvPr>
        </p:nvSpPr>
        <p:spPr/>
        <p:txBody>
          <a:bodyPr>
            <a:normAutofit fontScale="55000" lnSpcReduction="20000"/>
          </a:bodyPr>
          <a:lstStyle/>
          <a:p>
            <a:pPr marL="0" indent="0" fontAlgn="base">
              <a:buNone/>
            </a:pPr>
            <a:r>
              <a:rPr lang="en-US" b="1" dirty="0"/>
              <a:t>Enjoying delicious food have been one of my hobby, I love trying new tastes. Because I enjoy eating different kinds of food its hard for me to narrow out a so called “favorite food”. From Italian foods to traditional cuisines of Asia, ice cream to hot spicy pots, I enjoy almost all of them. As much as I love all the foods something, I won’t be able to get rid of should be my grandma’ homemade meals. The free-spirited dancing smokey smell that greets me every time I enter the kitchen when she’s in the middle of cooking. My grandma was taught by her mom to cook ever since she was a small child. She cooks many different meals and I love all of them in general. Her homemade food all full of love and passions so its Definity very hard to refuse to eat every time she offers something. She always brings meals with colorful ingredients in it. Its more than gorgeous,</a:t>
            </a:r>
            <a:r>
              <a:rPr lang="en-US" dirty="0"/>
              <a:t> </a:t>
            </a:r>
            <a:r>
              <a:rPr lang="en-US" b="1" dirty="0"/>
              <a:t>another reason </a:t>
            </a:r>
            <a:r>
              <a:rPr lang="en-US" b="1" dirty="0" err="1"/>
              <a:t>i</a:t>
            </a:r>
            <a:r>
              <a:rPr lang="en-US" b="1" dirty="0"/>
              <a:t> hesitate to refuse. The sight of it waters our mouth and the taste is a "no need to describe" one for sure. She always makes sure to include everything for our energy in our meals. From high protein tender meats to freshly chopped green vegetables. Our go to meal should be any type of meats with different types of vegetables. Thin slices of potatoes, whinny green peas with tall asparagus, they’re just my favorite. They taste as perfect as the restaurants. The tenderness and freshness rolls around my taste buds sending me to a delicious heaven. She makes sure they never go wrong with the taste </a:t>
            </a:r>
            <a:r>
              <a:rPr lang="en-US" b="1" dirty="0" err="1"/>
              <a:t>i</a:t>
            </a:r>
            <a:r>
              <a:rPr lang="en-US" b="1" dirty="0"/>
              <a:t> like. It’s always the same taste yet it’s always the best. All my siblings love it as much as </a:t>
            </a:r>
            <a:r>
              <a:rPr lang="en-US" b="1" dirty="0" err="1"/>
              <a:t>i</a:t>
            </a:r>
            <a:r>
              <a:rPr lang="en-US" b="1" dirty="0"/>
              <a:t> do. The best thing to do is give compliments after eating, my grandma never fails to smile eye to eye if we ever do. She loves getting compliments for her gorgeous food and she’s always willing to cook for us anytime. "your meal is ready" should be my favorite phrase from her. After all it’s a freshly cook homemade meal, what could possibly go wrong? The thoughts that runs around my mind should be how much </a:t>
            </a:r>
            <a:r>
              <a:rPr lang="en-US" b="1" dirty="0" err="1"/>
              <a:t>i</a:t>
            </a:r>
            <a:r>
              <a:rPr lang="en-US" b="1" dirty="0"/>
              <a:t> would miss these if </a:t>
            </a:r>
            <a:r>
              <a:rPr lang="en-US" b="1" dirty="0" err="1"/>
              <a:t>i</a:t>
            </a:r>
            <a:r>
              <a:rPr lang="en-US" b="1" dirty="0"/>
              <a:t> not with her anymore. I should be missing the meals enough. In the end even if the world is full of lots and lots of delicious foods my favorite should be my grandma’s cooking.</a:t>
            </a:r>
            <a:r>
              <a:rPr lang="en-US" dirty="0"/>
              <a:t> </a:t>
            </a:r>
          </a:p>
          <a:p>
            <a:pPr fontAlgn="base"/>
            <a:r>
              <a:rPr lang="en-US" dirty="0"/>
              <a:t> </a:t>
            </a:r>
          </a:p>
          <a:p>
            <a:pPr marL="0" indent="0">
              <a:buNone/>
            </a:pPr>
            <a:endParaRPr lang="en-US" dirty="0"/>
          </a:p>
        </p:txBody>
      </p:sp>
    </p:spTree>
    <p:extLst>
      <p:ext uri="{BB962C8B-B14F-4D97-AF65-F5344CB8AC3E}">
        <p14:creationId xmlns:p14="http://schemas.microsoft.com/office/powerpoint/2010/main" val="48543969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A69B43-4702-49A9-B3BA-CB69F8032A84}"/>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9B265847-0180-4F9A-8994-B7B1322DC923}"/>
              </a:ext>
            </a:extLst>
          </p:cNvPr>
          <p:cNvSpPr>
            <a:spLocks noGrp="1"/>
          </p:cNvSpPr>
          <p:nvPr>
            <p:ph idx="1"/>
          </p:nvPr>
        </p:nvSpPr>
        <p:spPr/>
        <p:txBody>
          <a:bodyPr>
            <a:normAutofit fontScale="92500"/>
          </a:bodyPr>
          <a:lstStyle/>
          <a:p>
            <a:pPr marL="0" indent="0" fontAlgn="base">
              <a:buNone/>
            </a:pPr>
            <a:r>
              <a:rPr lang="en-US" dirty="0"/>
              <a:t>My favorite food is Hotpot it has many vegetables, meatball, seafood or any types of noodles. You can put anything you like. This dish is famous among in Asia most of the Asian people like it and eat it. There are so many flavor soups. We have to put the soups first and when it come to a boiling stage you can put your ingredient. I mostly eat spicy one for me I think it tastes better. And it smells really good the liquid from the soup and when vegetables or meat mix it come out with really good taste. You can see the steam from the pot because it is boiling and so hot to eat and one thing that make you hungry is also sounds from boiling and smells. To eat first, put the meat and vegetables put only a few soup and eat food first or u will full. </a:t>
            </a:r>
          </a:p>
          <a:p>
            <a:pPr marL="0" indent="0" fontAlgn="base">
              <a:buNone/>
            </a:pPr>
            <a:endParaRPr lang="en-US" dirty="0"/>
          </a:p>
          <a:p>
            <a:pPr marL="0" indent="0">
              <a:buNone/>
            </a:pPr>
            <a:endParaRPr lang="en-US" dirty="0"/>
          </a:p>
        </p:txBody>
      </p:sp>
    </p:spTree>
    <p:extLst>
      <p:ext uri="{BB962C8B-B14F-4D97-AF65-F5344CB8AC3E}">
        <p14:creationId xmlns:p14="http://schemas.microsoft.com/office/powerpoint/2010/main" val="193346910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FFB87F-00A6-43FC-BDFC-AF90F3EAB265}"/>
              </a:ext>
            </a:extLst>
          </p:cNvPr>
          <p:cNvSpPr>
            <a:spLocks noGrp="1"/>
          </p:cNvSpPr>
          <p:nvPr>
            <p:ph type="title"/>
          </p:nvPr>
        </p:nvSpPr>
        <p:spPr/>
        <p:txBody>
          <a:bodyPr/>
          <a:lstStyle/>
          <a:p>
            <a:endParaRPr lang="en-US" dirty="0"/>
          </a:p>
        </p:txBody>
      </p:sp>
      <p:sp>
        <p:nvSpPr>
          <p:cNvPr id="3" name="Content Placeholder 2">
            <a:extLst>
              <a:ext uri="{FF2B5EF4-FFF2-40B4-BE49-F238E27FC236}">
                <a16:creationId xmlns:a16="http://schemas.microsoft.com/office/drawing/2014/main" id="{24095654-F3F6-4E39-81B7-11EF61D96809}"/>
              </a:ext>
            </a:extLst>
          </p:cNvPr>
          <p:cNvSpPr>
            <a:spLocks noGrp="1"/>
          </p:cNvSpPr>
          <p:nvPr>
            <p:ph idx="1"/>
          </p:nvPr>
        </p:nvSpPr>
        <p:spPr/>
        <p:txBody>
          <a:bodyPr>
            <a:normAutofit fontScale="25000" lnSpcReduction="20000"/>
          </a:bodyPr>
          <a:lstStyle/>
          <a:p>
            <a:pPr marL="0" indent="0" fontAlgn="base">
              <a:buNone/>
            </a:pPr>
            <a:r>
              <a:rPr lang="en-US" dirty="0"/>
              <a:t>Ah the taste~ It’s such an </a:t>
            </a:r>
            <a:r>
              <a:rPr lang="en-US" dirty="0" err="1"/>
              <a:t>amaziinng</a:t>
            </a:r>
            <a:r>
              <a:rPr lang="en-US" dirty="0"/>
              <a:t> thing, so juicy~ </a:t>
            </a:r>
            <a:br>
              <a:rPr lang="en-US" dirty="0"/>
            </a:br>
            <a:r>
              <a:rPr lang="en-US" dirty="0"/>
              <a:t> </a:t>
            </a:r>
            <a:br>
              <a:rPr lang="en-US" dirty="0"/>
            </a:br>
            <a:r>
              <a:rPr lang="en-US" dirty="0"/>
              <a:t>The way it looks </a:t>
            </a:r>
            <a:r>
              <a:rPr lang="en-US" dirty="0" err="1"/>
              <a:t>soo</a:t>
            </a:r>
            <a:r>
              <a:rPr lang="en-US" dirty="0"/>
              <a:t> big, I can practically deepthroat it. The texture is also an astonishing one, the little skin on top is so fun to play with, I love to spin it with my tongue and coat it with my drool. </a:t>
            </a:r>
          </a:p>
          <a:p>
            <a:pPr marL="0" indent="0" fontAlgn="base">
              <a:buNone/>
            </a:pPr>
            <a:r>
              <a:rPr lang="en-US" dirty="0"/>
              <a:t>And then, there’s the sight of it, and it makes me ecstatic! The way the red mixes with the pale ivory and how the skin looks bulgy. I could chew it like a bone all day long, but eventually, the saucy drips from it makes my tongue react, and I have to swallow. </a:t>
            </a:r>
          </a:p>
          <a:p>
            <a:pPr marL="0" indent="0" fontAlgn="base">
              <a:buNone/>
            </a:pPr>
            <a:r>
              <a:rPr lang="en-US" dirty="0"/>
              <a:t>And then there’s the smell. I don’t know how to explain it, but...it’s aroma, it smells </a:t>
            </a:r>
            <a:r>
              <a:rPr lang="en-US" dirty="0" err="1"/>
              <a:t>soo</a:t>
            </a:r>
            <a:r>
              <a:rPr lang="en-US" dirty="0"/>
              <a:t> good. Whenever I smell it, I can’t help but find the </a:t>
            </a:r>
            <a:r>
              <a:rPr lang="en-US" dirty="0" err="1"/>
              <a:t>sorce</a:t>
            </a:r>
            <a:r>
              <a:rPr lang="en-US" dirty="0"/>
              <a:t> and just stare. Just, </a:t>
            </a:r>
            <a:r>
              <a:rPr lang="en-US" dirty="0" err="1"/>
              <a:t>y’know</a:t>
            </a:r>
            <a:r>
              <a:rPr lang="en-US" dirty="0"/>
              <a:t>, stare, usually with a weird smile on my face. I been yelled at many times for this, but honestly, I can’t help it. </a:t>
            </a:r>
          </a:p>
          <a:p>
            <a:pPr marL="0" indent="0" fontAlgn="base">
              <a:buNone/>
            </a:pPr>
            <a:r>
              <a:rPr lang="en-US" dirty="0"/>
              <a:t>And then there’s the actual taste, and it’s hard to explain too. But the feeling of my </a:t>
            </a:r>
            <a:r>
              <a:rPr lang="en-US" dirty="0" err="1"/>
              <a:t>tastebuds</a:t>
            </a:r>
            <a:r>
              <a:rPr lang="en-US" dirty="0"/>
              <a:t> brushing against it as I force It into my mouth, it honestly feels </a:t>
            </a:r>
            <a:r>
              <a:rPr lang="en-US" dirty="0" err="1"/>
              <a:t>soo</a:t>
            </a:r>
            <a:r>
              <a:rPr lang="en-US" dirty="0"/>
              <a:t> warm. And then most of the time, I usually enjoy it with some extra flavors~ Yes, I’m talking about the thick, foamy and delicious sauce which I adore. The taste, the texture of it, I would even lick it up without the meat if I could. But at last, the flavor is too strong, thus I usually gulp it down in 1 go, where the aftertaste teases my throat, making me beg for more. </a:t>
            </a:r>
          </a:p>
          <a:p>
            <a:pPr marL="0" indent="0" fontAlgn="base">
              <a:buNone/>
            </a:pPr>
            <a:r>
              <a:rPr lang="en-US" dirty="0"/>
              <a:t>...hmm sound? I </a:t>
            </a:r>
            <a:r>
              <a:rPr lang="en-US" dirty="0" err="1"/>
              <a:t>dunno</a:t>
            </a:r>
            <a:r>
              <a:rPr lang="en-US" dirty="0"/>
              <a:t> to be honest but some sounds I like when I taste it include : </a:t>
            </a:r>
            <a:br>
              <a:rPr lang="en-US" dirty="0"/>
            </a:br>
            <a:r>
              <a:rPr lang="en-US" dirty="0"/>
              <a:t>*</a:t>
            </a:r>
            <a:r>
              <a:rPr lang="en-US" dirty="0" err="1"/>
              <a:t>Squlp</a:t>
            </a:r>
            <a:r>
              <a:rPr lang="en-US" dirty="0"/>
              <a:t>* </a:t>
            </a:r>
            <a:br>
              <a:rPr lang="en-US" dirty="0"/>
            </a:br>
            <a:r>
              <a:rPr lang="en-US" dirty="0"/>
              <a:t>*Drip* </a:t>
            </a:r>
            <a:br>
              <a:rPr lang="en-US" dirty="0"/>
            </a:br>
            <a:r>
              <a:rPr lang="en-US" dirty="0"/>
              <a:t>*Soft moaning by me* </a:t>
            </a:r>
            <a:br>
              <a:rPr lang="en-US" dirty="0"/>
            </a:br>
            <a:r>
              <a:rPr lang="en-US" dirty="0"/>
              <a:t>*Licks of tongue to eat up all excess amounts* </a:t>
            </a:r>
          </a:p>
          <a:p>
            <a:pPr marL="0" indent="0" fontAlgn="base">
              <a:buNone/>
            </a:pPr>
            <a:r>
              <a:rPr lang="en-US" dirty="0"/>
              <a:t>Yes, very wonderful sounds~ </a:t>
            </a:r>
          </a:p>
          <a:p>
            <a:pPr marL="0" indent="0" fontAlgn="base">
              <a:buNone/>
            </a:pPr>
            <a:r>
              <a:rPr lang="en-US" dirty="0"/>
              <a:t>Hmm, not going to lie, if I could, I would take a career path where I can enjoy this wonderful phenomenon daily. I could go to a little hotel somewhere in the city, enjoy it, and then be paid for it. But at last, a career like this would ruin not only my reputation, but of the entire family, even though I really want to eat it more often. If I go out, I can already see the whispers : </a:t>
            </a:r>
            <a:br>
              <a:rPr lang="en-US" dirty="0"/>
            </a:br>
            <a:r>
              <a:rPr lang="en-US" dirty="0"/>
              <a:t>“</a:t>
            </a:r>
            <a:r>
              <a:rPr lang="en-US" dirty="0" err="1"/>
              <a:t>Thats</a:t>
            </a:r>
            <a:r>
              <a:rPr lang="en-US" dirty="0"/>
              <a:t> the one that </a:t>
            </a:r>
            <a:r>
              <a:rPr lang="en-US" dirty="0" err="1"/>
              <a:t>swalloed</a:t>
            </a:r>
            <a:r>
              <a:rPr lang="en-US" dirty="0"/>
              <a:t> it all on one go” </a:t>
            </a:r>
            <a:br>
              <a:rPr lang="en-US" dirty="0"/>
            </a:br>
            <a:r>
              <a:rPr lang="en-US" dirty="0"/>
              <a:t>“Oh my, he looks like he’s filled...like always.” </a:t>
            </a:r>
            <a:br>
              <a:rPr lang="en-US" dirty="0"/>
            </a:br>
            <a:r>
              <a:rPr lang="en-US" dirty="0"/>
              <a:t>“Sad...you had to follow your wild impulses, you animal..” </a:t>
            </a:r>
            <a:br>
              <a:rPr lang="en-US" dirty="0"/>
            </a:br>
            <a:r>
              <a:rPr lang="en-US" dirty="0"/>
              <a:t> </a:t>
            </a:r>
            <a:br>
              <a:rPr lang="en-US" dirty="0"/>
            </a:br>
            <a:r>
              <a:rPr lang="en-US" dirty="0"/>
              <a:t>Sigh, I know... </a:t>
            </a:r>
            <a:br>
              <a:rPr lang="en-US" dirty="0"/>
            </a:br>
            <a:r>
              <a:rPr lang="en-US" dirty="0"/>
              <a:t> </a:t>
            </a:r>
            <a:br>
              <a:rPr lang="en-US" dirty="0"/>
            </a:br>
            <a:r>
              <a:rPr lang="en-US" dirty="0"/>
              <a:t>Welp, at least I can continue enjoying this irreplaceable delicacy in a fair proportion, and as long as I can continue filling my throat with both meat and sauce, I’ll be happy~ </a:t>
            </a:r>
          </a:p>
          <a:p>
            <a:pPr marL="0" indent="0" fontAlgn="base">
              <a:buNone/>
            </a:pPr>
            <a:r>
              <a:rPr lang="en-US" dirty="0"/>
              <a:t> </a:t>
            </a:r>
          </a:p>
          <a:p>
            <a:pPr marL="0" indent="0" fontAlgn="base">
              <a:buNone/>
            </a:pPr>
            <a:r>
              <a:rPr lang="en-US" dirty="0"/>
              <a:t>...hm? What ‘dish’ I'm talking about? Hmm, I thought you’d pick it up, but if I say it out loud, I’m afraid my  reputation at school will dip. But, if you really want to know my weird taste, it’s..... </a:t>
            </a:r>
          </a:p>
          <a:p>
            <a:pPr marL="0" indent="0" fontAlgn="base">
              <a:buNone/>
            </a:pPr>
            <a:r>
              <a:rPr lang="en-US" dirty="0"/>
              <a:t> ...Roasted Duck. I love the flavor of it, and the fatty meat content is scrumptious. It really makes my weight go up by a ton, so I keep my liking of it secret mostly to avoid being shamed for it. </a:t>
            </a:r>
          </a:p>
          <a:p>
            <a:pPr marL="0" indent="0" fontAlgn="base">
              <a:buNone/>
            </a:pPr>
            <a:r>
              <a:rPr lang="en-US" dirty="0"/>
              <a:t>..hm? You thought it was something else? What? </a:t>
            </a:r>
          </a:p>
          <a:p>
            <a:pPr marL="0" indent="0" fontAlgn="base">
              <a:buNone/>
            </a:pPr>
            <a:r>
              <a:rPr lang="en-US" dirty="0"/>
              <a:t>….. </a:t>
            </a:r>
          </a:p>
          <a:p>
            <a:pPr marL="0" indent="0" fontAlgn="base">
              <a:buNone/>
            </a:pPr>
            <a:r>
              <a:rPr lang="en-US" dirty="0"/>
              <a:t>….</a:t>
            </a:r>
            <a:r>
              <a:rPr lang="en-US" dirty="0" err="1"/>
              <a:t>owO</a:t>
            </a:r>
            <a:r>
              <a:rPr lang="en-US" dirty="0"/>
              <a:t> </a:t>
            </a:r>
          </a:p>
          <a:p>
            <a:pPr marL="0" indent="0" fontAlgn="base">
              <a:buNone/>
            </a:pPr>
            <a:r>
              <a:rPr lang="en-US" dirty="0" err="1"/>
              <a:t>Uhhhhh</a:t>
            </a:r>
            <a:r>
              <a:rPr lang="en-US" dirty="0"/>
              <a:t>, wow, um ok. I mean, um, I..</a:t>
            </a:r>
            <a:r>
              <a:rPr lang="en-US" dirty="0" err="1"/>
              <a:t>ohhh</a:t>
            </a:r>
            <a:r>
              <a:rPr lang="en-US" dirty="0"/>
              <a:t>... </a:t>
            </a:r>
          </a:p>
          <a:p>
            <a:pPr marL="0" indent="0" fontAlgn="base">
              <a:buNone/>
            </a:pPr>
            <a:r>
              <a:rPr lang="en-US" dirty="0" err="1"/>
              <a:t>Yeahh</a:t>
            </a:r>
            <a:r>
              <a:rPr lang="en-US" dirty="0"/>
              <a:t>, I'm </a:t>
            </a:r>
            <a:r>
              <a:rPr lang="en-US" dirty="0" err="1"/>
              <a:t>gonna</a:t>
            </a:r>
            <a:r>
              <a:rPr lang="en-US" dirty="0"/>
              <a:t> go, </a:t>
            </a:r>
            <a:r>
              <a:rPr lang="en-US" dirty="0" err="1"/>
              <a:t>sooo</a:t>
            </a:r>
            <a:r>
              <a:rPr lang="en-US" dirty="0"/>
              <a:t> see you later I guess. Although, I hope later is far away, because that assumption you made of me was...quite inappropriate. Ahem, farewell. </a:t>
            </a:r>
          </a:p>
          <a:p>
            <a:pPr marL="0" indent="0" fontAlgn="base">
              <a:buNone/>
            </a:pPr>
            <a:r>
              <a:rPr lang="en-US" dirty="0"/>
              <a:t> </a:t>
            </a:r>
          </a:p>
          <a:p>
            <a:pPr marL="0" indent="0">
              <a:buNone/>
            </a:pPr>
            <a:endParaRPr lang="en-US" dirty="0"/>
          </a:p>
        </p:txBody>
      </p:sp>
    </p:spTree>
    <p:extLst>
      <p:ext uri="{BB962C8B-B14F-4D97-AF65-F5344CB8AC3E}">
        <p14:creationId xmlns:p14="http://schemas.microsoft.com/office/powerpoint/2010/main" val="6095345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820A0B-4571-4D9A-9ABA-4F03A18DD57F}"/>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406685CA-170D-4E6F-97CD-CFEE8013EEF7}"/>
              </a:ext>
            </a:extLst>
          </p:cNvPr>
          <p:cNvSpPr>
            <a:spLocks noGrp="1"/>
          </p:cNvSpPr>
          <p:nvPr>
            <p:ph idx="1"/>
          </p:nvPr>
        </p:nvSpPr>
        <p:spPr/>
        <p:txBody>
          <a:bodyPr>
            <a:normAutofit fontScale="92500" lnSpcReduction="10000"/>
          </a:bodyPr>
          <a:lstStyle/>
          <a:p>
            <a:pPr marL="0" indent="0">
              <a:buNone/>
            </a:pPr>
            <a:r>
              <a:rPr lang="en-US" dirty="0"/>
              <a:t>DESCRIPTIVE WRITING </a:t>
            </a:r>
            <a:br>
              <a:rPr lang="en-US" dirty="0"/>
            </a:br>
            <a:r>
              <a:rPr lang="en-US" dirty="0"/>
              <a:t> </a:t>
            </a:r>
            <a:br>
              <a:rPr lang="en-US" dirty="0"/>
            </a:br>
            <a:r>
              <a:rPr lang="en-US" dirty="0"/>
              <a:t>My favorite food is ramen. In the bowl there’s noodles and some seafood. I can taste the spiciness and the texture of the noodles.it smells fresh. I can fell the bowl being hot.  </a:t>
            </a:r>
            <a:br>
              <a:rPr lang="en-US" dirty="0"/>
            </a:br>
            <a:r>
              <a:rPr lang="en-US" dirty="0"/>
              <a:t>I take the spoon and take a spoonful of soup. The sup runs down my throat refreshing my body and making me active for the rest of the day. Then I take the chopsticks and slurp the noodles the noodles are hard and chewy. Then take a bite of the shrimp. the texture is soft and it pleases my taste buds. Then I take a bite out of the octopus. It’s very soft and strongly </a:t>
            </a:r>
            <a:r>
              <a:rPr lang="en-US" dirty="0" err="1"/>
              <a:t>flavoreds</a:t>
            </a:r>
            <a:r>
              <a:rPr lang="en-US" dirty="0"/>
              <a:t>. Then I continue to finish the bowl. </a:t>
            </a:r>
          </a:p>
        </p:txBody>
      </p:sp>
    </p:spTree>
    <p:extLst>
      <p:ext uri="{BB962C8B-B14F-4D97-AF65-F5344CB8AC3E}">
        <p14:creationId xmlns:p14="http://schemas.microsoft.com/office/powerpoint/2010/main" val="171269012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ECA2E1-DC41-4826-8949-BC9E98906EBA}"/>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16014777-487B-4764-964D-E8113D9D69CB}"/>
              </a:ext>
            </a:extLst>
          </p:cNvPr>
          <p:cNvSpPr>
            <a:spLocks noGrp="1"/>
          </p:cNvSpPr>
          <p:nvPr>
            <p:ph idx="1"/>
          </p:nvPr>
        </p:nvSpPr>
        <p:spPr/>
        <p:txBody>
          <a:bodyPr>
            <a:normAutofit fontScale="55000" lnSpcReduction="20000"/>
          </a:bodyPr>
          <a:lstStyle/>
          <a:p>
            <a:pPr marL="0" indent="0" fontAlgn="base">
              <a:buNone/>
            </a:pPr>
            <a:r>
              <a:rPr lang="en-US" dirty="0"/>
              <a:t>“I need water!” screamed by a girl next to our table. The zest of the dish made me feel hungry long before the plate arrived. This food actually made me feel de-stress. It inspired me first with its colorful visuals and in a concave flashy black plate. The sense of touching the bowl of it is still warm because it has just cooked. My mouth watered in anticipation to eat it. I grabbed my chopsticks to grab my favorite cheesy cheese ball. It smoothly went into my mouth which popped out the cheese flavor inside of it. It has a tangy flavor when you eat it several times. You would want to eat again and your hand goes naturally to the plate. The plate had piquant fresh vegetables and seafood seasoned with chili. It had a strong taste of spiciness. The impression of the noodles looked oily, with my strong dislike of greasiness I still gave it a try but when it entered my mouth; my perception of it changed and I thought of the flavorful texture and the chewiness of it. The whole plate of visuals can be vividly described. This dish rarely contained a few of my disliked ingredients. And from this I thought of it as my favorite dish. The ingredients suit my picky taste. The plate seemed to look more like a red volcano with lava which is described as oil in the dish. Although it’s rare not to find restaurants, it’s not the traditional food of our country. But many of the people here enjoyed it a lot as if it's our traditional food. I could hear the crunching sound of small peanuts that are decorated around the plate. It helped me to increase the savories. Since it’s with seafood, when I picked up the fried prawn with my bare hands, I could feel the texture of hotness. I could also feel the hotness of tofu too. It was as hot as a fire. As a result, the food is so satisfying and it’s one of my favorite foods too. The name of it is Mala Xiang Guo and I mostly really enjoyed it.  </a:t>
            </a:r>
          </a:p>
          <a:p>
            <a:pPr marL="0" indent="0" fontAlgn="base">
              <a:buNone/>
            </a:pPr>
            <a:r>
              <a:rPr lang="en-US" dirty="0"/>
              <a:t> </a:t>
            </a:r>
            <a:br>
              <a:rPr lang="en-US" dirty="0"/>
            </a:br>
            <a:r>
              <a:rPr lang="en-US" dirty="0"/>
              <a:t> </a:t>
            </a:r>
            <a:br>
              <a:rPr lang="en-US" dirty="0"/>
            </a:br>
            <a:r>
              <a:rPr lang="en-US" dirty="0"/>
              <a:t> </a:t>
            </a:r>
          </a:p>
          <a:p>
            <a:pPr marL="0" indent="0">
              <a:buNone/>
            </a:pPr>
            <a:endParaRPr lang="en-US" dirty="0"/>
          </a:p>
        </p:txBody>
      </p:sp>
    </p:spTree>
    <p:extLst>
      <p:ext uri="{BB962C8B-B14F-4D97-AF65-F5344CB8AC3E}">
        <p14:creationId xmlns:p14="http://schemas.microsoft.com/office/powerpoint/2010/main" val="404917418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0A5A2F-B2FB-4598-8DD7-1E34209C9BB2}"/>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D48C043B-0462-4D63-B43D-EAD74B806501}"/>
              </a:ext>
            </a:extLst>
          </p:cNvPr>
          <p:cNvSpPr>
            <a:spLocks noGrp="1"/>
          </p:cNvSpPr>
          <p:nvPr>
            <p:ph idx="1"/>
          </p:nvPr>
        </p:nvSpPr>
        <p:spPr/>
        <p:txBody>
          <a:bodyPr>
            <a:normAutofit fontScale="55000" lnSpcReduction="20000"/>
          </a:bodyPr>
          <a:lstStyle/>
          <a:p>
            <a:pPr marL="0" indent="0" fontAlgn="base">
              <a:buNone/>
            </a:pPr>
            <a:r>
              <a:rPr lang="en-US" dirty="0"/>
              <a:t>My Favorite Dish </a:t>
            </a:r>
          </a:p>
          <a:p>
            <a:pPr marL="0" indent="0" fontAlgn="base">
              <a:buNone/>
            </a:pPr>
            <a:r>
              <a:rPr lang="en-US" dirty="0"/>
              <a:t> </a:t>
            </a:r>
          </a:p>
          <a:p>
            <a:pPr marL="0" indent="0" fontAlgn="base">
              <a:buNone/>
            </a:pPr>
            <a:r>
              <a:rPr lang="en-US" dirty="0"/>
              <a:t>Cream Pasta is my favorite dish. It looks creamy and greasy. The white sauce of the dish looks gorgeous and has its own aura. Matsutake mushroom covered in pure white color seems like a snow-covered mountain pleased in its loneliness. A little bit of pepper on the top of the pasta looks like chocolate sprinkles on vanilla ice cream.  </a:t>
            </a:r>
          </a:p>
          <a:p>
            <a:pPr marL="0" indent="0" fontAlgn="base">
              <a:buNone/>
            </a:pPr>
            <a:r>
              <a:rPr lang="en-US" dirty="0"/>
              <a:t> I can hear the pasta being cooked by a white dressed French chef. Matsutake mushroom, small pinky shrimps and green moisturized broccoli are in a frypan of black, with a rubber hand grabbing. He holds the hand grabbing and starts to shake the ingredients in it with a little water. “Chee </a:t>
            </a:r>
            <a:r>
              <a:rPr lang="en-US" dirty="0" err="1"/>
              <a:t>Chee</a:t>
            </a:r>
            <a:r>
              <a:rPr lang="en-US" dirty="0"/>
              <a:t>” the sound of vegetables and others being cooked sounds fantastic.  </a:t>
            </a:r>
          </a:p>
          <a:p>
            <a:pPr marL="0" indent="0" fontAlgn="base">
              <a:buNone/>
            </a:pPr>
            <a:r>
              <a:rPr lang="en-US" dirty="0"/>
              <a:t>The smell of creamy sauce excites me. I can smell the oiliness of olive oil used, fragrant scent of mint on top and smell of sea from shrimps used. Smell of a little cheese and milk, making a grease but pleasant scent. </a:t>
            </a:r>
          </a:p>
          <a:p>
            <a:pPr marL="0" indent="0" fontAlgn="base">
              <a:buNone/>
            </a:pPr>
            <a:r>
              <a:rPr lang="en-US" dirty="0"/>
              <a:t>The rounded noodle makes it easy to fork. It has its own pleasure twisting the noodle and lifting it up. The thick but soft touch of noodles could even be felt through the forks we use. When we try to eat shrimps, the plump of shrimp makes it taste better before eating. </a:t>
            </a:r>
          </a:p>
          <a:p>
            <a:pPr marL="0" indent="0" fontAlgn="base">
              <a:buNone/>
            </a:pPr>
            <a:r>
              <a:rPr lang="en-US" dirty="0"/>
              <a:t>Tasting like mayonnaise and cheese, the sauce is excellent. The thickness and the temperature of the noodles are extraordinary, too. The aromatic mints on top taste more loyal. Pepper and shrimp together also make a perfect harmony.  </a:t>
            </a:r>
          </a:p>
          <a:p>
            <a:pPr marL="0" indent="0">
              <a:buNone/>
            </a:pPr>
            <a:endParaRPr lang="en-US" dirty="0"/>
          </a:p>
        </p:txBody>
      </p:sp>
    </p:spTree>
    <p:extLst>
      <p:ext uri="{BB962C8B-B14F-4D97-AF65-F5344CB8AC3E}">
        <p14:creationId xmlns:p14="http://schemas.microsoft.com/office/powerpoint/2010/main" val="276128804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8531D5-5B6B-47D3-9734-F841844F2B11}"/>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38A32E73-3A64-4F39-B965-D2DB09CC29A8}"/>
              </a:ext>
            </a:extLst>
          </p:cNvPr>
          <p:cNvSpPr>
            <a:spLocks noGrp="1"/>
          </p:cNvSpPr>
          <p:nvPr>
            <p:ph idx="1"/>
          </p:nvPr>
        </p:nvSpPr>
        <p:spPr/>
        <p:txBody>
          <a:bodyPr>
            <a:normAutofit fontScale="62500" lnSpcReduction="20000"/>
          </a:bodyPr>
          <a:lstStyle/>
          <a:p>
            <a:pPr marL="0" indent="0" fontAlgn="base">
              <a:buNone/>
            </a:pPr>
            <a:r>
              <a:rPr lang="en-US" dirty="0"/>
              <a:t>Barbeque pizza is my favorite dish attracting me with its exquisite aroma and delectable taste. The BBQ sauce, toppings like pineapples, pork, sausage, cherry tomatoes, mozzarella cheese, mayonnaise and many others make the pizza more delicious. It would be more satisfying with extra cheese so it would be stretchy after it is melted. For me, barbeque pizza is the best of all kinds of food. If compared with others it is just like gold compared to copper.  </a:t>
            </a:r>
          </a:p>
          <a:p>
            <a:pPr marL="0" indent="0" fontAlgn="base">
              <a:buNone/>
            </a:pPr>
            <a:r>
              <a:rPr lang="en-US" dirty="0"/>
              <a:t>Every time I get near to a pizza shop, I could get a smell an aromatic smell of pizza making me hungry and forcing me to get into the shop, and order it. I could not regret the smell as well as the taste.</a:t>
            </a:r>
            <a:r>
              <a:rPr lang="en-US" altLang="zh-CN" dirty="0"/>
              <a:t> </a:t>
            </a:r>
            <a:r>
              <a:rPr lang="en-US" dirty="0"/>
              <a:t>The barbeque pizza also looks good and delicious. The toppings on it are all chopped into small pieces so it looks good although they are spread in any ways. It looks tidy and clean. The tidiness of the pizza attracted me in the menu.  </a:t>
            </a:r>
          </a:p>
          <a:p>
            <a:pPr marL="0" indent="0" fontAlgn="base">
              <a:buNone/>
            </a:pPr>
            <a:r>
              <a:rPr lang="en-US" dirty="0"/>
              <a:t>As soon as I pick up a piece of pizza it could feel the soft crust of the pizza. Although the crust is soft, the edge is crispy. As I ate a piece of the pizza, I get the taste of the pork with BBQ sauce first. Then I caught the sweetness of pineapple and sourness of cherry tomato. At last, the taste of cheese together with mayonnaise end up the taste with a mild and milky taste. The mayonnaise makes the taste of cheese taste milkier and add a bit sweetness to it. It is so delicious that I could not get enough of it. </a:t>
            </a:r>
          </a:p>
          <a:p>
            <a:pPr marL="0" indent="0">
              <a:buNone/>
            </a:pPr>
            <a:endParaRPr lang="en-US" dirty="0"/>
          </a:p>
        </p:txBody>
      </p:sp>
    </p:spTree>
    <p:extLst>
      <p:ext uri="{BB962C8B-B14F-4D97-AF65-F5344CB8AC3E}">
        <p14:creationId xmlns:p14="http://schemas.microsoft.com/office/powerpoint/2010/main" val="53690280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DE8C87-B5F3-41F4-98A1-F4E84FD3CE3C}"/>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0E84EAFA-834E-4B64-A43B-6CC6AC6F40B1}"/>
              </a:ext>
            </a:extLst>
          </p:cNvPr>
          <p:cNvSpPr>
            <a:spLocks noGrp="1"/>
          </p:cNvSpPr>
          <p:nvPr>
            <p:ph idx="1"/>
          </p:nvPr>
        </p:nvSpPr>
        <p:spPr/>
        <p:txBody>
          <a:bodyPr>
            <a:normAutofit fontScale="92500" lnSpcReduction="20000"/>
          </a:bodyPr>
          <a:lstStyle/>
          <a:p>
            <a:pPr marL="0" indent="0" fontAlgn="base">
              <a:buNone/>
            </a:pPr>
            <a:r>
              <a:rPr lang="en-US" b="1" dirty="0"/>
              <a:t>Favorite Dish</a:t>
            </a:r>
            <a:r>
              <a:rPr lang="en-US" dirty="0"/>
              <a:t> </a:t>
            </a:r>
          </a:p>
          <a:p>
            <a:pPr marL="0" indent="0" fontAlgn="base">
              <a:buNone/>
            </a:pPr>
            <a:r>
              <a:rPr lang="en-US" i="1" dirty="0"/>
              <a:t>My Favorite dish is Chicken curry (Foreign style). I prefer this dish because of the great taste. It consists of a magnificent sauce, tender chicken, and mixed vegetables. This blend of ingredients contributes the flavor, texture, and appearances of the pasta. Just because the sauce isn’t an attractive color, which is an dull white with drops of grey from mushrooms and specks of green from the broccoli .The creamy sauce itself is so tantalizing it’s truly what I call the cream of the crop. The green small crunchy tree- like shaped vegetable doesn’t make me feel guilty about my favorite meal because every bite is filled with specks of broccoli so the health factor is definitely included. I know I’m getting my proper amount of vegetables. The succulent tan chewy mushrooms provides an excellent source of potassium, also an interesting fact (mushrooms helps with migraine headaches.) Therefore this is my </a:t>
            </a:r>
            <a:r>
              <a:rPr lang="en-US" i="1" dirty="0" err="1"/>
              <a:t>favourite</a:t>
            </a:r>
            <a:r>
              <a:rPr lang="en-US" i="1" dirty="0"/>
              <a:t> dish. It is so delicious and smells pretty good and will make your mouth water.</a:t>
            </a:r>
            <a:r>
              <a:rPr lang="en-US" dirty="0"/>
              <a:t> </a:t>
            </a:r>
          </a:p>
          <a:p>
            <a:pPr marL="0" indent="0">
              <a:buNone/>
            </a:pPr>
            <a:endParaRPr lang="en-US" dirty="0"/>
          </a:p>
        </p:txBody>
      </p:sp>
    </p:spTree>
    <p:extLst>
      <p:ext uri="{BB962C8B-B14F-4D97-AF65-F5344CB8AC3E}">
        <p14:creationId xmlns:p14="http://schemas.microsoft.com/office/powerpoint/2010/main" val="61913569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A204ED-74E3-405B-BE9D-7747EB9E5E8B}"/>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76996D50-2AEC-4949-A9A6-25885B893974}"/>
              </a:ext>
            </a:extLst>
          </p:cNvPr>
          <p:cNvSpPr>
            <a:spLocks noGrp="1"/>
          </p:cNvSpPr>
          <p:nvPr>
            <p:ph idx="1"/>
          </p:nvPr>
        </p:nvSpPr>
        <p:spPr/>
        <p:txBody>
          <a:bodyPr>
            <a:normAutofit fontScale="55000" lnSpcReduction="20000"/>
          </a:bodyPr>
          <a:lstStyle/>
          <a:p>
            <a:pPr marL="0" indent="0" fontAlgn="base">
              <a:buNone/>
            </a:pPr>
            <a:r>
              <a:rPr lang="en-US" dirty="0"/>
              <a:t>My favorite food </a:t>
            </a:r>
          </a:p>
          <a:p>
            <a:pPr marL="0" indent="0" fontAlgn="base">
              <a:buNone/>
            </a:pPr>
            <a:r>
              <a:rPr lang="en-US" dirty="0"/>
              <a:t> </a:t>
            </a:r>
          </a:p>
          <a:p>
            <a:pPr marL="0" indent="0" fontAlgn="base">
              <a:buNone/>
            </a:pPr>
            <a:r>
              <a:rPr lang="en-US" dirty="0"/>
              <a:t>                                                                              As everybody has different personalities, they also have their own preferences be it food, clothes, music, etc. The hot topic nowadays, in terms of favorites is favorite food and most people actually start off their conversation by asking “what is your favorite food/type of meal or dish?” so the topic of my essay will be “my favorite food” as I’ll be writing about one of my favorite food or maybe my favorite food which is eggs.  </a:t>
            </a:r>
          </a:p>
          <a:p>
            <a:pPr marL="0" indent="0" fontAlgn="base">
              <a:buNone/>
            </a:pPr>
            <a:r>
              <a:rPr lang="en-US" dirty="0"/>
              <a:t>                                                                                 Eggs are my favorite food because of the reason which is to provide lots of protein which is the main factor of development. The other reasons are because of its tender texture, the elegant yellow color it has when the yolk and the whites are mixed and the simplistic taste and the aromatic smell I get while eating and cooking it. Eggs goes with almost everything and they are very convenient and flexible as it can be cooked in many ways and can be eaten with many things. My favorite way of eating it and my favorite go-to breakfast is when it is cooked sunny side up paired up with some toasted bread.  </a:t>
            </a:r>
          </a:p>
          <a:p>
            <a:pPr marL="0" indent="0" fontAlgn="base">
              <a:buNone/>
            </a:pPr>
            <a:r>
              <a:rPr lang="en-US" dirty="0"/>
              <a:t>                                                                                   The crunchy bread softening up when dipped by the yellow liquid that flows down from the yolk, the texture the yolk-dipped toast ultimately makes when chewing it in your mouth is all the more reason, I’m enthusiastic about eating breakfast and eggs. Eggs are one of the everyday foods I can enjoy anytime.  </a:t>
            </a:r>
          </a:p>
          <a:p>
            <a:pPr marL="0" indent="0" fontAlgn="base">
              <a:buNone/>
            </a:pPr>
            <a:r>
              <a:rPr lang="en-US" dirty="0"/>
              <a:t> </a:t>
            </a:r>
          </a:p>
          <a:p>
            <a:pPr marL="0" indent="0">
              <a:buNone/>
            </a:pPr>
            <a:endParaRPr lang="en-US" dirty="0"/>
          </a:p>
        </p:txBody>
      </p:sp>
    </p:spTree>
    <p:extLst>
      <p:ext uri="{BB962C8B-B14F-4D97-AF65-F5344CB8AC3E}">
        <p14:creationId xmlns:p14="http://schemas.microsoft.com/office/powerpoint/2010/main" val="118293432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D54B3F-4840-4871-9065-BCA10C8C06D1}"/>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33EBAA3A-61DB-43BE-9E82-04C194E01BD2}"/>
              </a:ext>
            </a:extLst>
          </p:cNvPr>
          <p:cNvSpPr>
            <a:spLocks noGrp="1"/>
          </p:cNvSpPr>
          <p:nvPr>
            <p:ph idx="1"/>
          </p:nvPr>
        </p:nvSpPr>
        <p:spPr/>
        <p:txBody>
          <a:bodyPr>
            <a:normAutofit fontScale="47500" lnSpcReduction="20000"/>
          </a:bodyPr>
          <a:lstStyle/>
          <a:p>
            <a:pPr marL="0" indent="0" fontAlgn="base">
              <a:buNone/>
            </a:pPr>
            <a:r>
              <a:rPr lang="en-US" dirty="0"/>
              <a:t> </a:t>
            </a:r>
          </a:p>
          <a:p>
            <a:pPr marL="0" indent="0" fontAlgn="base">
              <a:buNone/>
            </a:pPr>
            <a:r>
              <a:rPr lang="en-US" b="1" dirty="0"/>
              <a:t>Favorite food </a:t>
            </a:r>
            <a:r>
              <a:rPr lang="en-US" dirty="0"/>
              <a:t> </a:t>
            </a:r>
          </a:p>
          <a:p>
            <a:pPr marL="0" indent="0" fontAlgn="base">
              <a:buNone/>
            </a:pPr>
            <a:r>
              <a:rPr lang="en-US" dirty="0"/>
              <a:t>My favorite food in this entire world is the Biryani made by my mom. Biryani is an Indian dish. In easier and simpler words, Biryani is rice fried with traditional Indian spices. Even though, we are not Indians my mom makes it so perfectly. My mom prepares Biryani for me once, every week. Now, I will be telling you what happens to my organs and senses while my mom is busy frying the rice. </a:t>
            </a:r>
          </a:p>
          <a:p>
            <a:pPr marL="0" indent="0" fontAlgn="base">
              <a:buNone/>
            </a:pPr>
            <a:r>
              <a:rPr lang="en-US" dirty="0"/>
              <a:t>   As my mom will start frying the rice, I will already start to starve. After some minutes, the smell will start flying around the house like bees buzzing around a sweet flower. The smell of the </a:t>
            </a:r>
            <a:r>
              <a:rPr lang="en-US" dirty="0" err="1"/>
              <a:t>flavoursome</a:t>
            </a:r>
            <a:r>
              <a:rPr lang="en-US" dirty="0"/>
              <a:t> biryani would be jumping in my nose. I would start to smell all the delicious Indian spices. The smell will not be ready to leave until I get to taste the dish. </a:t>
            </a:r>
          </a:p>
          <a:p>
            <a:pPr marL="0" indent="0" fontAlgn="base">
              <a:buNone/>
            </a:pPr>
            <a:r>
              <a:rPr lang="en-US" dirty="0"/>
              <a:t>   After some minutes, my mom will open the kitchen door and bring the dish. As she walks near and near, the thick and soft pile of smoke from the rice gets bigger and bigger. By now, mouth would be begging for me to take a bite. If I take a look at it, I would see the brown and well fried rice and some green, red, yellow and every other spice and herb as the toppings. After taking a look at it, my eyes feel like they’re blessed. The spices are just so perfectly placed in the middle. The smoke would hit my face and I would feel the warm heat. </a:t>
            </a:r>
          </a:p>
          <a:p>
            <a:pPr marL="0" indent="0" fontAlgn="base">
              <a:buNone/>
            </a:pPr>
            <a:r>
              <a:rPr lang="en-US" dirty="0"/>
              <a:t>   I would probably grab the nearest spoon and slowly stir the rice. Watching the smoke fly higher. I would take a scoop of rice and slowly put it in my mouth. The hot food would probably burn my tongue. Right now, all my senses are pleased. The taste of the food finally hits me. When I tell you I tasted the most delicious food, you got to believe me. It is very spicy yet the tomatoes in the rice balances out the spice. The rice would be so soft even though it was fried. </a:t>
            </a:r>
          </a:p>
          <a:p>
            <a:pPr marL="0" indent="0" fontAlgn="base">
              <a:buNone/>
            </a:pPr>
            <a:r>
              <a:rPr lang="en-US" dirty="0"/>
              <a:t>  All of my friends and family love the biryani made by my mom. The taste following with the smell is extremely mouth-watering. So, this is my reminder to taste biryani if you ever happen to visit an Indian food.   </a:t>
            </a:r>
          </a:p>
        </p:txBody>
      </p:sp>
    </p:spTree>
    <p:extLst>
      <p:ext uri="{BB962C8B-B14F-4D97-AF65-F5344CB8AC3E}">
        <p14:creationId xmlns:p14="http://schemas.microsoft.com/office/powerpoint/2010/main" val="2573056229"/>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문서" ma:contentTypeID="0x010100C5BAF9C94CC67C4582CF364DAC6076DF" ma:contentTypeVersion="9" ma:contentTypeDescription="새 문서를 만듭니다." ma:contentTypeScope="" ma:versionID="4aedc4c29a9d5bce19b32997621d6984">
  <xsd:schema xmlns:xsd="http://www.w3.org/2001/XMLSchema" xmlns:xs="http://www.w3.org/2001/XMLSchema" xmlns:p="http://schemas.microsoft.com/office/2006/metadata/properties" xmlns:ns2="f37a07de-9fd5-41aa-82b6-c7d038c95234" targetNamespace="http://schemas.microsoft.com/office/2006/metadata/properties" ma:root="true" ma:fieldsID="c3ceb3d98964d2745ad882130204bd46" ns2:_="">
    <xsd:import namespace="f37a07de-9fd5-41aa-82b6-c7d038c95234"/>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ServiceAutoKeyPoints" minOccurs="0"/>
                <xsd:element ref="ns2: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37a07de-9fd5-41aa-82b6-c7d038c9523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DateTaken" ma:index="14" nillable="true" ma:displayName="MediaServiceDateTaken" ma:hidden="true" ma:internalName="MediaServiceDateTaken" ma:readOnly="true">
      <xsd:simpleType>
        <xsd:restriction base="dms:Text"/>
      </xsd:simpleType>
    </xsd:element>
    <xsd:element name="MediaServiceAutoKeyPoints" ma:index="15" nillable="true" ma:displayName="MediaServiceAutoKeyPoints" ma:hidden="true" ma:internalName="MediaServiceAutoKeyPoints" ma:readOnly="true">
      <xsd:simpleType>
        <xsd:restriction base="dms:Note"/>
      </xsd:simpleType>
    </xsd:element>
    <xsd:element name="MediaServiceKeyPoints" ma:index="16"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콘텐츠 형식"/>
        <xsd:element ref="dc:title" minOccurs="0" maxOccurs="1" ma:index="4" ma:displayName="제목"/>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082C74F9-BE45-4316-9B1B-D8315D12A729}"/>
</file>

<file path=customXml/itemProps2.xml><?xml version="1.0" encoding="utf-8"?>
<ds:datastoreItem xmlns:ds="http://schemas.openxmlformats.org/officeDocument/2006/customXml" ds:itemID="{1A5C8294-A97B-4C8A-9874-047FE9BFA7BE}"/>
</file>

<file path=customXml/itemProps3.xml><?xml version="1.0" encoding="utf-8"?>
<ds:datastoreItem xmlns:ds="http://schemas.openxmlformats.org/officeDocument/2006/customXml" ds:itemID="{F067D91E-C03D-40D7-ACFA-F5347F06D0A6}"/>
</file>

<file path=docProps/app.xml><?xml version="1.0" encoding="utf-8"?>
<Properties xmlns="http://schemas.openxmlformats.org/officeDocument/2006/extended-properties" xmlns:vt="http://schemas.openxmlformats.org/officeDocument/2006/docPropsVTypes">
  <TotalTime>943</TotalTime>
  <Words>13074</Words>
  <Application>Microsoft Office PowerPoint</Application>
  <PresentationFormat>Widescreen</PresentationFormat>
  <Paragraphs>223</Paragraphs>
  <Slides>51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51</vt:i4>
      </vt:variant>
    </vt:vector>
  </HeadingPairs>
  <TitlesOfParts>
    <vt:vector size="54" baseType="lpstr">
      <vt:lpstr>Arial</vt:lpstr>
      <vt:lpstr>Garamond</vt:lpstr>
      <vt:lpstr>Organic</vt:lpstr>
      <vt:lpstr>Secondary II English ILBC Maing</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Secondary II English ILBC Maing</dc:title>
  <dc:creator>맹 예원</dc:creator>
  <cp:lastModifiedBy>맹 예원</cp:lastModifiedBy>
  <cp:revision>8</cp:revision>
  <dcterms:created xsi:type="dcterms:W3CDTF">2020-10-09T18:53:25Z</dcterms:created>
  <dcterms:modified xsi:type="dcterms:W3CDTF">2020-10-10T10:37:19Z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0x010100C5BAF9C94CC67C4582CF364DAC6076DF</vt:lpwstr>
  </property>
</Properties>
</file>