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3" r:id="rId23"/>
    <p:sldId id="284" r:id="rId24"/>
    <p:sldId id="285" r:id="rId25"/>
    <p:sldId id="286" r:id="rId26"/>
    <p:sldId id="287" r:id="rId27"/>
    <p:sldId id="288" r:id="rId28"/>
    <p:sldId id="289" r:id="rId29"/>
    <p:sldId id="290" r:id="rId30"/>
    <p:sldId id="291" r:id="rId31"/>
    <p:sldId id="277" r:id="rId32"/>
    <p:sldId id="278" r:id="rId33"/>
    <p:sldId id="279" r:id="rId34"/>
    <p:sldId id="28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C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50390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20105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3152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72587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0273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7429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3015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9795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5860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7234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20755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241182684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6A5336-1F5C-4E98-9AAE-169E6917797B}"/>
              </a:ext>
            </a:extLst>
          </p:cNvPr>
          <p:cNvPicPr>
            <a:picLocks noChangeAspect="1"/>
          </p:cNvPicPr>
          <p:nvPr/>
        </p:nvPicPr>
        <p:blipFill rotWithShape="1">
          <a:blip r:embed="rId2"/>
          <a:srcRect t="15730"/>
          <a:stretch/>
        </p:blipFill>
        <p:spPr>
          <a:xfrm>
            <a:off x="20" y="-22"/>
            <a:ext cx="12191977" cy="6858022"/>
          </a:xfrm>
          <a:prstGeom prst="rect">
            <a:avLst/>
          </a:prstGeom>
        </p:spPr>
      </p:pic>
      <p:sp>
        <p:nvSpPr>
          <p:cNvPr id="9" name="Rectangle 8">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262626">
                  <a:alpha val="24000"/>
                </a:srgbClr>
              </a:gs>
              <a:gs pos="85000">
                <a:srgbClr val="262626">
                  <a:alpha val="45000"/>
                </a:srgb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CD8BA-F7F3-4DA6-B8A3-532786289C23}"/>
              </a:ext>
            </a:extLst>
          </p:cNvPr>
          <p:cNvSpPr>
            <a:spLocks noGrp="1"/>
          </p:cNvSpPr>
          <p:nvPr>
            <p:ph type="ctrTitle"/>
          </p:nvPr>
        </p:nvSpPr>
        <p:spPr>
          <a:xfrm>
            <a:off x="643466" y="643467"/>
            <a:ext cx="5452529" cy="3569242"/>
          </a:xfrm>
        </p:spPr>
        <p:txBody>
          <a:bodyPr anchor="t">
            <a:normAutofit/>
          </a:bodyPr>
          <a:lstStyle/>
          <a:p>
            <a:r>
              <a:rPr lang="en-US" sz="6600">
                <a:solidFill>
                  <a:schemeClr val="bg1"/>
                </a:solidFill>
              </a:rPr>
              <a:t>Inspiration Essay </a:t>
            </a:r>
            <a:endParaRPr lang="en-US" sz="6600" dirty="0">
              <a:solidFill>
                <a:schemeClr val="bg1"/>
              </a:solidFill>
            </a:endParaRPr>
          </a:p>
        </p:txBody>
      </p:sp>
      <p:sp>
        <p:nvSpPr>
          <p:cNvPr id="3" name="Subtitle 2">
            <a:extLst>
              <a:ext uri="{FF2B5EF4-FFF2-40B4-BE49-F238E27FC236}">
                <a16:creationId xmlns:a16="http://schemas.microsoft.com/office/drawing/2014/main" id="{D1FA30E7-08DA-470C-92DA-9AD66DAE62CC}"/>
              </a:ext>
            </a:extLst>
          </p:cNvPr>
          <p:cNvSpPr>
            <a:spLocks noGrp="1"/>
          </p:cNvSpPr>
          <p:nvPr>
            <p:ph type="subTitle" idx="1"/>
          </p:nvPr>
        </p:nvSpPr>
        <p:spPr>
          <a:xfrm>
            <a:off x="643466" y="4551036"/>
            <a:ext cx="5449479" cy="1663495"/>
          </a:xfrm>
        </p:spPr>
        <p:txBody>
          <a:bodyPr anchor="b">
            <a:normAutofit/>
          </a:bodyPr>
          <a:lstStyle/>
          <a:p>
            <a:r>
              <a:rPr lang="en-US" dirty="0">
                <a:solidFill>
                  <a:schemeClr val="bg1"/>
                </a:solidFill>
              </a:rPr>
              <a:t>Secondary English ILBC Tr. Maing </a:t>
            </a:r>
          </a:p>
        </p:txBody>
      </p:sp>
      <p:sp>
        <p:nvSpPr>
          <p:cNvPr id="41" name="Rectangle 10">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262626">
                  <a:alpha val="24000"/>
                </a:srgbClr>
              </a:gs>
              <a:gs pos="85000">
                <a:srgbClr val="262626">
                  <a:alpha val="45000"/>
                </a:srgb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9100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If people ask me “Who inspired you?”, I wouldn’t have an idea because many of the people have inspired me and people have their own personal hero. If I had to choose from the people wo have inspired me, I would choose BTS.</a:t>
            </a:r>
          </a:p>
          <a:p>
            <a:pPr marL="0" indent="0">
              <a:buNone/>
            </a:pPr>
            <a:r>
              <a:rPr lang="en-US" dirty="0" err="1">
                <a:solidFill>
                  <a:schemeClr val="bg1"/>
                </a:solidFill>
                <a:latin typeface="Arial" panose="020B0604020202020204" pitchFamily="34" charset="0"/>
                <a:cs typeface="Arial" panose="020B0604020202020204" pitchFamily="34" charset="0"/>
              </a:rPr>
              <a:t>Bangtan</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Soyeondan</a:t>
            </a:r>
            <a:r>
              <a:rPr lang="en-US" dirty="0">
                <a:solidFill>
                  <a:schemeClr val="bg1"/>
                </a:solidFill>
                <a:latin typeface="Arial" panose="020B0604020202020204" pitchFamily="34" charset="0"/>
                <a:cs typeface="Arial" panose="020B0604020202020204" pitchFamily="34" charset="0"/>
              </a:rPr>
              <a:t>, known as BTS inspired me by teaching me what we have to do, to sacrifice before we succeed. </a:t>
            </a:r>
            <a:r>
              <a:rPr lang="en-US" dirty="0" err="1">
                <a:solidFill>
                  <a:schemeClr val="bg1"/>
                </a:solidFill>
                <a:latin typeface="Arial" panose="020B0604020202020204" pitchFamily="34" charset="0"/>
                <a:cs typeface="Arial" panose="020B0604020202020204" pitchFamily="34" charset="0"/>
              </a:rPr>
              <a:t>Theese</a:t>
            </a:r>
            <a:r>
              <a:rPr lang="en-US" dirty="0">
                <a:solidFill>
                  <a:schemeClr val="bg1"/>
                </a:solidFill>
                <a:latin typeface="Arial" panose="020B0604020202020204" pitchFamily="34" charset="0"/>
                <a:cs typeface="Arial" panose="020B0604020202020204" pitchFamily="34" charset="0"/>
              </a:rPr>
              <a:t> boys had nothing to eat before. They were happy with just 500 views on the posts, and were happy with just 150 fans. They didn’t expect 300 fans to turn up at their member’s birthday. There were day they were struggling, had to invite the people themselves on the streets and had to invite them for free concert. They were squeezing themselves into one small apartment and had to take responsibilities – The reason why they wrote the song “Move”. These boys almost disband on N.O era because they didn’t have enough allowance and money to continue, but they still fought for their dreams. There were times so hard they had to use their managers as extras to their music video because they don’t have enough budget. They even asked if they can use or borrow their staffs’ cars just to shoot “I need you” successfully. Other fan bases accused them for plagiarism just because they had the smallest detail which is the same with other big K-pop groups which is actually just a coincidence. The rookie days where they only had to listen to the </a:t>
            </a:r>
            <a:r>
              <a:rPr lang="en-US" dirty="0" err="1">
                <a:solidFill>
                  <a:schemeClr val="bg1"/>
                </a:solidFill>
                <a:latin typeface="Arial" panose="020B0604020202020204" pitchFamily="34" charset="0"/>
                <a:cs typeface="Arial" panose="020B0604020202020204" pitchFamily="34" charset="0"/>
              </a:rPr>
              <a:t>awardings</a:t>
            </a:r>
            <a:r>
              <a:rPr lang="en-US" dirty="0">
                <a:solidFill>
                  <a:schemeClr val="bg1"/>
                </a:solidFill>
                <a:latin typeface="Arial" panose="020B0604020202020204" pitchFamily="34" charset="0"/>
                <a:cs typeface="Arial" panose="020B0604020202020204" pitchFamily="34" charset="0"/>
              </a:rPr>
              <a:t> and be amazed by their seniors, the days when they were happy with just 300 views on </a:t>
            </a:r>
            <a:r>
              <a:rPr lang="en-US" dirty="0" err="1">
                <a:solidFill>
                  <a:schemeClr val="bg1"/>
                </a:solidFill>
                <a:latin typeface="Arial" panose="020B0604020202020204" pitchFamily="34" charset="0"/>
                <a:cs typeface="Arial" panose="020B0604020202020204" pitchFamily="34" charset="0"/>
              </a:rPr>
              <a:t>youtube</a:t>
            </a:r>
            <a:r>
              <a:rPr lang="en-US" dirty="0">
                <a:solidFill>
                  <a:schemeClr val="bg1"/>
                </a:solidFill>
                <a:latin typeface="Arial" panose="020B0604020202020204" pitchFamily="34" charset="0"/>
                <a:cs typeface="Arial" panose="020B0604020202020204" pitchFamily="34" charset="0"/>
              </a:rPr>
              <a:t>, mini fan </a:t>
            </a:r>
            <a:r>
              <a:rPr lang="en-US" dirty="0" err="1">
                <a:solidFill>
                  <a:schemeClr val="bg1"/>
                </a:solidFill>
                <a:latin typeface="Arial" panose="020B0604020202020204" pitchFamily="34" charset="0"/>
                <a:cs typeface="Arial" panose="020B0604020202020204" pitchFamily="34" charset="0"/>
              </a:rPr>
              <a:t>gatherins</a:t>
            </a:r>
            <a:r>
              <a:rPr lang="en-US" dirty="0">
                <a:solidFill>
                  <a:schemeClr val="bg1"/>
                </a:solidFill>
                <a:latin typeface="Arial" panose="020B0604020202020204" pitchFamily="34" charset="0"/>
                <a:cs typeface="Arial" panose="020B0604020202020204" pitchFamily="34" charset="0"/>
              </a:rPr>
              <a:t>, small numbers of followers and one </a:t>
            </a:r>
            <a:r>
              <a:rPr lang="en-US" dirty="0" err="1">
                <a:solidFill>
                  <a:schemeClr val="bg1"/>
                </a:solidFill>
                <a:latin typeface="Arial" panose="020B0604020202020204" pitchFamily="34" charset="0"/>
                <a:cs typeface="Arial" panose="020B0604020202020204" pitchFamily="34" charset="0"/>
              </a:rPr>
              <a:t>Daeseang</a:t>
            </a:r>
            <a:r>
              <a:rPr lang="en-US" dirty="0">
                <a:solidFill>
                  <a:schemeClr val="bg1"/>
                </a:solidFill>
                <a:latin typeface="Arial" panose="020B0604020202020204" pitchFamily="34" charset="0"/>
                <a:cs typeface="Arial" panose="020B0604020202020204" pitchFamily="34" charset="0"/>
              </a:rPr>
              <a:t> award. They were contended.</a:t>
            </a:r>
          </a:p>
          <a:p>
            <a:pPr marL="0" indent="0">
              <a:buNone/>
            </a:pPr>
            <a:r>
              <a:rPr lang="en-US" dirty="0">
                <a:solidFill>
                  <a:schemeClr val="bg1"/>
                </a:solidFill>
                <a:latin typeface="Arial" panose="020B0604020202020204" pitchFamily="34" charset="0"/>
                <a:cs typeface="Arial" panose="020B0604020202020204" pitchFamily="34" charset="0"/>
              </a:rPr>
              <a:t>And now, they’ve reached to the top and became more successful from 150 fans to 6 million and counting; From a small practice room to a bigger one; From cramped dorm with roommates to big building with each of them having their own room and studio; From one </a:t>
            </a:r>
            <a:r>
              <a:rPr lang="en-US" dirty="0" err="1">
                <a:solidFill>
                  <a:schemeClr val="bg1"/>
                </a:solidFill>
                <a:latin typeface="Arial" panose="020B0604020202020204" pitchFamily="34" charset="0"/>
                <a:cs typeface="Arial" panose="020B0604020202020204" pitchFamily="34" charset="0"/>
              </a:rPr>
              <a:t>Daeseang</a:t>
            </a:r>
            <a:r>
              <a:rPr lang="en-US" dirty="0">
                <a:solidFill>
                  <a:schemeClr val="bg1"/>
                </a:solidFill>
                <a:latin typeface="Arial" panose="020B0604020202020204" pitchFamily="34" charset="0"/>
                <a:cs typeface="Arial" panose="020B0604020202020204" pitchFamily="34" charset="0"/>
              </a:rPr>
              <a:t> award to more awards and they’ve won on BBMAs. BTS never expected this before their fourth year anniversary. They’ve come so far. They taught me that we have to learn from scratch and try your best without failing to enjoy the results. They were my </a:t>
            </a:r>
            <a:r>
              <a:rPr lang="en-US" dirty="0" err="1">
                <a:solidFill>
                  <a:schemeClr val="bg1"/>
                </a:solidFill>
                <a:latin typeface="Arial" panose="020B0604020202020204" pitchFamily="34" charset="0"/>
                <a:cs typeface="Arial" panose="020B0604020202020204" pitchFamily="34" charset="0"/>
              </a:rPr>
              <a:t>heros</a:t>
            </a:r>
            <a:r>
              <a:rPr lang="en-US" dirty="0">
                <a:solidFill>
                  <a:schemeClr val="bg1"/>
                </a:solidFill>
                <a:latin typeface="Arial" panose="020B0604020202020204" pitchFamily="34" charset="0"/>
                <a:cs typeface="Arial" panose="020B0604020202020204" pitchFamily="34" charset="0"/>
              </a:rPr>
              <a:t> and Kings.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909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7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There are many people who has inspired me. They are usually my parents and relatives. They were the best people in my life and they always cheer me up. My grandparents usually tells me to learn my lessons and study. But at first I think that it might take a lifetime to do that and kind of think its boring. But they didn’t watch me being lazy so they tried to inspire in many ways I even remember what they once said “if you did your lessons properly, when you grow up you will achieve what you are worth, but if you do not try hard in your lessons you will be living in a normal and boring life.” Another thing that they say was “if you finished school with good grades you may get scholarship and get to attend in the university that you desire.” That was also what teachers at school told this to every student. Instead of living a normal boring live, living in a fun and rich life is far more worth. So I try my best under every subjects to achieve the life, university and the riches that I desire.</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3993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My dad has inspired me to become a business man, I was inspired by seeing how wealthy and smart he is. He told me about the business world. I was inspired by just hearing about it. He told me that there is no mercy in the business world. So, since I am now here, today I think every day about business. Like how to get more money or how to manage mine company.</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797273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 person who inspires me the most was the famous writer JK Rowling. Her full name was Joanne Rowling but she is known better by her pen name J.K. Rowling. She was born in 31 July 1965. J.K. Rowling is a British author, film producer, television producer, screenwriter, and philanthropist. She is best known for writing the Harry Potter fantasy series, which has won multiple awards and sold more than 500 million copies, becoming the best-selling book series in history.</a:t>
            </a:r>
          </a:p>
          <a:p>
            <a:pPr marL="0" indent="0">
              <a:buNone/>
            </a:pPr>
            <a:r>
              <a:rPr lang="en-US" dirty="0">
                <a:solidFill>
                  <a:schemeClr val="bg1"/>
                </a:solidFill>
                <a:latin typeface="Arial" panose="020B0604020202020204" pitchFamily="34" charset="0"/>
                <a:cs typeface="Arial" panose="020B0604020202020204" pitchFamily="34" charset="0"/>
              </a:rPr>
              <a:t>J.K. Rowling was born in Yate, Gloucestershire. Before becoming a famous writer, she was working as a researcher and bilingual secretary for Amnesty International when she conceived the idea for the Harry Potter series while on a delayed train from Manchester to London in 1990. The seven-year period that followed saw the death of her mother, birth of her first child, divorce from her first husband, and relative poverty until the first novel in the series, Harry Potter and the Philosopher’s Stone, was published in 1997. There were six sequels, of which the last, Harry Potter and the Deathly Hallows, was released in 2007. Since then, Rowling has written five books for adult readers.</a:t>
            </a:r>
          </a:p>
          <a:p>
            <a:pPr marL="0" indent="0">
              <a:buNone/>
            </a:pPr>
            <a:r>
              <a:rPr lang="en-US" dirty="0">
                <a:solidFill>
                  <a:schemeClr val="bg1"/>
                </a:solidFill>
                <a:latin typeface="Arial" panose="020B0604020202020204" pitchFamily="34" charset="0"/>
                <a:cs typeface="Arial" panose="020B0604020202020204" pitchFamily="34" charset="0"/>
              </a:rPr>
              <a:t>Rowling has lived a “rags to riches” life in which she progressed from living on benefits to being named the world’s first billionaire author by Forbes. However, Rowling disputed the assertion, saying she was not a billionaire status after giving away much of her earnings to charity but remains one of the wealthiest people in the world. She is the UK’s best-selling living author. In October 2010, Rowling was named the “Most Influential Woman in Britain” by leading magazine editors. Although she is rich, she is very kind hearted.</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994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85000" lnSpcReduction="10000"/>
          </a:bodyPr>
          <a:lstStyle/>
          <a:p>
            <a:pPr marL="0" indent="0">
              <a:buNone/>
            </a:pPr>
            <a:r>
              <a:rPr lang="en-US" dirty="0">
                <a:solidFill>
                  <a:schemeClr val="bg1"/>
                </a:solidFill>
                <a:latin typeface="Arial" panose="020B0604020202020204" pitchFamily="34" charset="0"/>
                <a:cs typeface="Arial" panose="020B0604020202020204" pitchFamily="34" charset="0"/>
              </a:rPr>
              <a:t>There are always the people in our lives that can be the heroes in many ways, but my life’s hero will always be my mom. She was hero since I was born. She take care of me, treat food I like and did everything for my life’s.</a:t>
            </a:r>
          </a:p>
          <a:p>
            <a:pPr marL="0" indent="0">
              <a:buNone/>
            </a:pPr>
            <a:r>
              <a:rPr lang="en-US" dirty="0">
                <a:solidFill>
                  <a:schemeClr val="bg1"/>
                </a:solidFill>
                <a:latin typeface="Arial" panose="020B0604020202020204" pitchFamily="34" charset="0"/>
                <a:cs typeface="Arial" panose="020B0604020202020204" pitchFamily="34" charset="0"/>
              </a:rPr>
              <a:t>I adore her very much, not just because she is my mom, also such an amazing person for my life. My mom taught me how to respect adult and be a good human being. She gave me a lot of memories and make my dream come true. When I was sad and lonely when came near to me to get my smile. She is such a wonderful person.</a:t>
            </a:r>
          </a:p>
          <a:p>
            <a:pPr marL="0" indent="0">
              <a:buNone/>
            </a:pPr>
            <a:r>
              <a:rPr lang="en-US" dirty="0">
                <a:solidFill>
                  <a:schemeClr val="bg1"/>
                </a:solidFill>
                <a:latin typeface="Arial" panose="020B0604020202020204" pitchFamily="34" charset="0"/>
                <a:cs typeface="Arial" panose="020B0604020202020204" pitchFamily="34" charset="0"/>
              </a:rPr>
              <a:t>Without, her I won’t be a great person. She is very amazing and I don’t have any word to describe her because she is my idol.</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05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7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One of the people that inspired me to do some was Kyle Beats. I started making music because of him. I was a person that zero experience in music theory and because of him I started to know more about music and taught me how to make a beat. I learned so many stuffs about music and watched many videos by him</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There are many people who has inspired me. My most favorites are </a:t>
            </a:r>
            <a:r>
              <a:rPr lang="en-US" dirty="0" err="1">
                <a:solidFill>
                  <a:schemeClr val="bg1"/>
                </a:solidFill>
                <a:latin typeface="Arial" panose="020B0604020202020204" pitchFamily="34" charset="0"/>
                <a:cs typeface="Arial" panose="020B0604020202020204" pitchFamily="34" charset="0"/>
              </a:rPr>
              <a:t>Niana</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Gurrero”a</a:t>
            </a:r>
            <a:r>
              <a:rPr lang="en-US" dirty="0">
                <a:solidFill>
                  <a:schemeClr val="bg1"/>
                </a:solidFill>
                <a:latin typeface="Arial" panose="020B0604020202020204" pitchFamily="34" charset="0"/>
                <a:cs typeface="Arial" panose="020B0604020202020204" pitchFamily="34" charset="0"/>
              </a:rPr>
              <a:t> dancer and made many shows” and Billie </a:t>
            </a:r>
            <a:r>
              <a:rPr lang="en-US" dirty="0" err="1">
                <a:solidFill>
                  <a:schemeClr val="bg1"/>
                </a:solidFill>
                <a:latin typeface="Arial" panose="020B0604020202020204" pitchFamily="34" charset="0"/>
                <a:cs typeface="Arial" panose="020B0604020202020204" pitchFamily="34" charset="0"/>
              </a:rPr>
              <a:t>Ellish</a:t>
            </a:r>
            <a:r>
              <a:rPr lang="en-US" dirty="0">
                <a:solidFill>
                  <a:schemeClr val="bg1"/>
                </a:solidFill>
                <a:latin typeface="Arial" panose="020B0604020202020204" pitchFamily="34" charset="0"/>
                <a:cs typeface="Arial" panose="020B0604020202020204" pitchFamily="34" charset="0"/>
              </a:rPr>
              <a:t> “a singer”. </a:t>
            </a:r>
            <a:r>
              <a:rPr lang="en-US" dirty="0" err="1">
                <a:solidFill>
                  <a:schemeClr val="bg1"/>
                </a:solidFill>
                <a:latin typeface="Arial" panose="020B0604020202020204" pitchFamily="34" charset="0"/>
                <a:cs typeface="Arial" panose="020B0604020202020204" pitchFamily="34" charset="0"/>
              </a:rPr>
              <a:t>Niana</a:t>
            </a:r>
            <a:r>
              <a:rPr lang="en-US" dirty="0">
                <a:solidFill>
                  <a:schemeClr val="bg1"/>
                </a:solidFill>
                <a:latin typeface="Arial" panose="020B0604020202020204" pitchFamily="34" charset="0"/>
                <a:cs typeface="Arial" panose="020B0604020202020204" pitchFamily="34" charset="0"/>
              </a:rPr>
              <a:t> is not much older than me but she has amazing and talented skills. Her dances moves were quite professional which had admired me to try and dance like her. She has a YouTube channel where dances with all her siblings. Billie </a:t>
            </a:r>
            <a:r>
              <a:rPr lang="en-US" dirty="0" err="1">
                <a:solidFill>
                  <a:schemeClr val="bg1"/>
                </a:solidFill>
                <a:latin typeface="Arial" panose="020B0604020202020204" pitchFamily="34" charset="0"/>
                <a:cs typeface="Arial" panose="020B0604020202020204" pitchFamily="34" charset="0"/>
              </a:rPr>
              <a:t>Ellish</a:t>
            </a:r>
            <a:r>
              <a:rPr lang="en-US" dirty="0">
                <a:solidFill>
                  <a:schemeClr val="bg1"/>
                </a:solidFill>
                <a:latin typeface="Arial" panose="020B0604020202020204" pitchFamily="34" charset="0"/>
                <a:cs typeface="Arial" panose="020B0604020202020204" pitchFamily="34" charset="0"/>
              </a:rPr>
              <a:t> she is one of the singers that is mostly chosen to be admired. She wears clothes which really look fascinating and admiring. She has also a magnificent voice that could go through different pitches of her songs.</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5373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4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Hello, Teacher! Nice to meet you. My Burmese name is May </a:t>
            </a:r>
            <a:r>
              <a:rPr lang="en-US" dirty="0" err="1">
                <a:solidFill>
                  <a:schemeClr val="bg1"/>
                </a:solidFill>
                <a:latin typeface="Arial" panose="020B0604020202020204" pitchFamily="34" charset="0"/>
                <a:cs typeface="Arial" panose="020B0604020202020204" pitchFamily="34" charset="0"/>
              </a:rPr>
              <a:t>Inngyin</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Khaing</a:t>
            </a:r>
            <a:r>
              <a:rPr lang="en-US" dirty="0">
                <a:solidFill>
                  <a:schemeClr val="bg1"/>
                </a:solidFill>
                <a:latin typeface="Arial" panose="020B0604020202020204" pitchFamily="34" charset="0"/>
                <a:cs typeface="Arial" panose="020B0604020202020204" pitchFamily="34" charset="0"/>
              </a:rPr>
              <a:t>. But you can call me Isabel, which is my English name. I am 14 years old. So, I would like to talk about the person I inspire.</a:t>
            </a:r>
          </a:p>
          <a:p>
            <a:pPr marL="0" indent="0">
              <a:buNone/>
            </a:pPr>
            <a:r>
              <a:rPr lang="en-US" dirty="0">
                <a:solidFill>
                  <a:schemeClr val="bg1"/>
                </a:solidFill>
                <a:latin typeface="Arial" panose="020B0604020202020204" pitchFamily="34" charset="0"/>
                <a:cs typeface="Arial" panose="020B0604020202020204" pitchFamily="34" charset="0"/>
              </a:rPr>
              <a:t>The person I inspired most is my father. He is a major, from military. I am inspired by him because I knew that he tried his best to pass his tenth-grade exam with many subjects, especially Math, which he scored 99 marks out of 100. I am actually very surprised and fascinated by that. Because I never knew that my father was smart in his lessons when he was a school boy. The other reason why I inspire my father is because he always advises me to always work hard in lessons, to reach my ambition. My ambition is to be an engineer so, he told me that I have to be good at Math, a lot.</a:t>
            </a:r>
          </a:p>
          <a:p>
            <a:pPr marL="0" indent="0">
              <a:buNone/>
            </a:pPr>
            <a:r>
              <a:rPr lang="en-US" dirty="0">
                <a:solidFill>
                  <a:schemeClr val="bg1"/>
                </a:solidFill>
                <a:latin typeface="Arial" panose="020B0604020202020204" pitchFamily="34" charset="0"/>
                <a:cs typeface="Arial" panose="020B0604020202020204" pitchFamily="34" charset="0"/>
              </a:rPr>
              <a:t>He is also a person who usually teach my many life lessons and explains me different types of things that I don’t understand or don’t know at all. So, he is basically like a teacher, as well as my father. Sometimes, if I did something wrong, he always explains me what is wrong and all the details why I shouldn’t do it, too. My father is also the person who practices for me to love reading since I was 3 years old. First, he read me books, but after about a year, I started reading on my own. I still remembered that I used to love watch cartoons, when I was little. But, after he practices me to start reading, I totally forget about even opening the TV! First, I read short stories and poem, then novels and newspaper. That is why reading all kinds of books is at the top list of my hobbies. In summer, I usually read novels, adventure books, science-fiction, world’s history books, architecture books. Which I spend all day in my bedroom that my mother always scolds me!</a:t>
            </a:r>
          </a:p>
          <a:p>
            <a:pPr marL="0" indent="0">
              <a:buNone/>
            </a:pPr>
            <a:r>
              <a:rPr lang="en-US" dirty="0">
                <a:solidFill>
                  <a:schemeClr val="bg1"/>
                </a:solidFill>
                <a:latin typeface="Arial" panose="020B0604020202020204" pitchFamily="34" charset="0"/>
                <a:cs typeface="Arial" panose="020B0604020202020204" pitchFamily="34" charset="0"/>
              </a:rPr>
              <a:t>I also admire his perfect personality. My father is a person who is the most patient person I have ever seen in my life and never actually gets angry! Unlike me, I am really short-tempered when I was young. But after he teach me all the disadvantages about being impatient, I totally changed. He is also the person who is calm, quiet and very intelligent. To be honest, when I was little, I was very bad at Math and I made a lot of mistakes in my homework. But the fascinating thing is that I totally improved after dad teach and practice for me every day.</a:t>
            </a:r>
          </a:p>
          <a:p>
            <a:pPr marL="0" indent="0">
              <a:buNone/>
            </a:pPr>
            <a:r>
              <a:rPr lang="en-US" dirty="0">
                <a:solidFill>
                  <a:schemeClr val="bg1"/>
                </a:solidFill>
                <a:latin typeface="Arial" panose="020B0604020202020204" pitchFamily="34" charset="0"/>
                <a:cs typeface="Arial" panose="020B0604020202020204" pitchFamily="34" charset="0"/>
              </a:rPr>
              <a:t>As a conclusion, that is why my father is a person I inspire most. I also figured out that he changed my life and personality of being wrong and impatient. The quote he uses to tell me is</a:t>
            </a:r>
          </a:p>
          <a:p>
            <a:pPr marL="0" indent="0">
              <a:buNone/>
            </a:pPr>
            <a:r>
              <a:rPr lang="en-US" dirty="0">
                <a:solidFill>
                  <a:schemeClr val="bg1"/>
                </a:solidFill>
                <a:latin typeface="Arial" panose="020B0604020202020204" pitchFamily="34" charset="0"/>
                <a:cs typeface="Arial" panose="020B0604020202020204" pitchFamily="34" charset="0"/>
              </a:rPr>
              <a:t>“You learn more from failure than from success.”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2063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92500" lnSpcReduction="10000"/>
          </a:bodyPr>
          <a:lstStyle/>
          <a:p>
            <a:pPr marL="0" indent="0">
              <a:buNone/>
            </a:pPr>
            <a:r>
              <a:rPr lang="en-US" dirty="0">
                <a:solidFill>
                  <a:schemeClr val="bg1"/>
                </a:solidFill>
                <a:latin typeface="Arial" panose="020B0604020202020204" pitchFamily="34" charset="0"/>
                <a:cs typeface="Arial" panose="020B0604020202020204" pitchFamily="34" charset="0"/>
              </a:rPr>
              <a:t>My parents really have inspired me throughout my </a:t>
            </a:r>
            <a:r>
              <a:rPr lang="en-US" dirty="0" err="1">
                <a:solidFill>
                  <a:schemeClr val="bg1"/>
                </a:solidFill>
                <a:latin typeface="Arial" panose="020B0604020202020204" pitchFamily="34" charset="0"/>
                <a:cs typeface="Arial" panose="020B0604020202020204" pitchFamily="34" charset="0"/>
              </a:rPr>
              <a:t>life.I</a:t>
            </a:r>
            <a:r>
              <a:rPr lang="en-US" dirty="0">
                <a:solidFill>
                  <a:schemeClr val="bg1"/>
                </a:solidFill>
                <a:latin typeface="Arial" panose="020B0604020202020204" pitchFamily="34" charset="0"/>
                <a:cs typeface="Arial" panose="020B0604020202020204" pitchFamily="34" charset="0"/>
              </a:rPr>
              <a:t> am really inspired by my father because he works really hard and tirelessly. It inspired me to work hard and learn for my future and present. I want to be successful and hope I can support them as much as I can. I also got to inspired to spend less </a:t>
            </a:r>
            <a:r>
              <a:rPr lang="en-US" dirty="0" err="1">
                <a:solidFill>
                  <a:schemeClr val="bg1"/>
                </a:solidFill>
                <a:latin typeface="Arial" panose="020B0604020202020204" pitchFamily="34" charset="0"/>
                <a:cs typeface="Arial" panose="020B0604020202020204" pitchFamily="34" charset="0"/>
              </a:rPr>
              <a:t>moneyand</a:t>
            </a:r>
            <a:r>
              <a:rPr lang="en-US" dirty="0">
                <a:solidFill>
                  <a:schemeClr val="bg1"/>
                </a:solidFill>
                <a:latin typeface="Arial" panose="020B0604020202020204" pitchFamily="34" charset="0"/>
                <a:cs typeface="Arial" panose="020B0604020202020204" pitchFamily="34" charset="0"/>
              </a:rPr>
              <a:t> to save for my future education. I will never forget the inspiration they had give me </a:t>
            </a:r>
            <a:r>
              <a:rPr lang="en-US" dirty="0" err="1">
                <a:solidFill>
                  <a:schemeClr val="bg1"/>
                </a:solidFill>
                <a:latin typeface="Arial" panose="020B0604020202020204" pitchFamily="34" charset="0"/>
                <a:cs typeface="Arial" panose="020B0604020202020204" pitchFamily="34" charset="0"/>
              </a:rPr>
              <a:t>throughtout</a:t>
            </a:r>
            <a:r>
              <a:rPr lang="en-US" dirty="0">
                <a:solidFill>
                  <a:schemeClr val="bg1"/>
                </a:solidFill>
                <a:latin typeface="Arial" panose="020B0604020202020204" pitchFamily="34" charset="0"/>
                <a:cs typeface="Arial" panose="020B0604020202020204" pitchFamily="34" charset="0"/>
              </a:rPr>
              <a:t> my life. I will also never forget the things they had done for me such as </a:t>
            </a:r>
            <a:r>
              <a:rPr lang="en-US" dirty="0" err="1">
                <a:solidFill>
                  <a:schemeClr val="bg1"/>
                </a:solidFill>
                <a:latin typeface="Arial" panose="020B0604020202020204" pitchFamily="34" charset="0"/>
                <a:cs typeface="Arial" panose="020B0604020202020204" pitchFamily="34" charset="0"/>
              </a:rPr>
              <a:t>food,transport</a:t>
            </a:r>
            <a:r>
              <a:rPr lang="en-US" dirty="0">
                <a:solidFill>
                  <a:schemeClr val="bg1"/>
                </a:solidFill>
                <a:latin typeface="Arial" panose="020B0604020202020204" pitchFamily="34" charset="0"/>
                <a:cs typeface="Arial" panose="020B0604020202020204" pitchFamily="34" charset="0"/>
              </a:rPr>
              <a:t> and most important education.</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868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I think the people who have inspired me is TWICE. It Is because the members have taught me that I shouldn’t give up on my dream no matter what. For them to be able to debut, they had to train for 1 or more hellish years and those times were very exhausting and demanding years. They had monthly evaluations and they to meet the expectations of the trainers and the CEO to be able to survive in that place. For some members of TWICE, they once had the chance to debut, but the group suddenly disbanded even before debuting. At this point, many people would have already given up and quit training as they believe they no longer have the chance of debuting. However, they didn’t give up on their dream and continue training. During Sixteen, they were criticized for their skills and even how they looked. They didn’t take the criticisms in a negative way. Instead, they took those in account and tried to improve their skills. At some point, Momo was eliminated but later brought back to TWICE because JYP approve her hard works and believe that someone who works hard will always do so. </a:t>
            </a:r>
            <a:r>
              <a:rPr lang="en-US" dirty="0" err="1">
                <a:solidFill>
                  <a:schemeClr val="bg1"/>
                </a:solidFill>
                <a:latin typeface="Arial" panose="020B0604020202020204" pitchFamily="34" charset="0"/>
                <a:cs typeface="Arial" panose="020B0604020202020204" pitchFamily="34" charset="0"/>
              </a:rPr>
              <a:t>Jihyo</a:t>
            </a:r>
            <a:r>
              <a:rPr lang="en-US" dirty="0">
                <a:solidFill>
                  <a:schemeClr val="bg1"/>
                </a:solidFill>
                <a:latin typeface="Arial" panose="020B0604020202020204" pitchFamily="34" charset="0"/>
                <a:cs typeface="Arial" panose="020B0604020202020204" pitchFamily="34" charset="0"/>
              </a:rPr>
              <a:t>, who was criticized for her body proved people wrong by coming back with a perfect body. The members that were pointed out for their vocals also improved their vocals. They are still upgrading their skills till now although they’re the top stars right now. They never stop trying new things and sharpen their skills, so they’ve shown me that there’s nothing in the world which is impossible. Also, that we can achieve what we want if we try hard and long enough without giving up. Even if we may be not good at something in the start, but we can practice that thing everyday until we master it. I’m sure we can all achieve what we want as long as we don’t run away from it.</a:t>
            </a:r>
          </a:p>
          <a:p>
            <a:pPr marL="0" indent="0">
              <a:buNone/>
            </a:pPr>
            <a:r>
              <a:rPr lang="en-US" dirty="0">
                <a:solidFill>
                  <a:schemeClr val="bg1"/>
                </a:solidFill>
                <a:latin typeface="Arial" panose="020B0604020202020204" pitchFamily="34" charset="0"/>
                <a:cs typeface="Arial" panose="020B0604020202020204" pitchFamily="34" charset="0"/>
              </a:rPr>
              <a:t>P.S I’m not really good at writing.</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7377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92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My family had inspired me to be a better person, especially my parents. They had done very well with their work. They can do a lot of things and help too. They both can drive safely and carefully. My mother knows how to cook meals, wash clothes and many other great things while my dad goes to work regularly usually but he doesn’t go that often because of the coronavirus that has been faced by everyone in the world. He can also wash cars often and water plants every day. They can teach me to be better at doing things, not to make many mistakes and how to do some of the chores. They also help me to study my lessons and brother also plays a part in the impact of my life. He too has inspired me.</a:t>
            </a:r>
          </a:p>
        </p:txBody>
      </p:sp>
    </p:spTree>
    <p:extLst>
      <p:ext uri="{BB962C8B-B14F-4D97-AF65-F5344CB8AC3E}">
        <p14:creationId xmlns:p14="http://schemas.microsoft.com/office/powerpoint/2010/main" val="2316216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If people ask me “Who inspired you?”, I wouldn’t have an idea because many of the people have inspired me and people have their own personal hero. If I had to choose from the people wo have inspired me, I would choose BTS.</a:t>
            </a:r>
          </a:p>
          <a:p>
            <a:pPr marL="0" indent="0">
              <a:buNone/>
            </a:pPr>
            <a:r>
              <a:rPr lang="en-US" dirty="0" err="1">
                <a:solidFill>
                  <a:schemeClr val="bg1"/>
                </a:solidFill>
                <a:latin typeface="Arial" panose="020B0604020202020204" pitchFamily="34" charset="0"/>
                <a:cs typeface="Arial" panose="020B0604020202020204" pitchFamily="34" charset="0"/>
              </a:rPr>
              <a:t>Bangtan</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Soyeondan</a:t>
            </a:r>
            <a:r>
              <a:rPr lang="en-US" dirty="0">
                <a:solidFill>
                  <a:schemeClr val="bg1"/>
                </a:solidFill>
                <a:latin typeface="Arial" panose="020B0604020202020204" pitchFamily="34" charset="0"/>
                <a:cs typeface="Arial" panose="020B0604020202020204" pitchFamily="34" charset="0"/>
              </a:rPr>
              <a:t>, known as BTS inspired me by teaching me what we have to do, to sacrifice before we succeed. </a:t>
            </a:r>
            <a:r>
              <a:rPr lang="en-US" dirty="0" err="1">
                <a:solidFill>
                  <a:schemeClr val="bg1"/>
                </a:solidFill>
                <a:latin typeface="Arial" panose="020B0604020202020204" pitchFamily="34" charset="0"/>
                <a:cs typeface="Arial" panose="020B0604020202020204" pitchFamily="34" charset="0"/>
              </a:rPr>
              <a:t>Theese</a:t>
            </a:r>
            <a:r>
              <a:rPr lang="en-US" dirty="0">
                <a:solidFill>
                  <a:schemeClr val="bg1"/>
                </a:solidFill>
                <a:latin typeface="Arial" panose="020B0604020202020204" pitchFamily="34" charset="0"/>
                <a:cs typeface="Arial" panose="020B0604020202020204" pitchFamily="34" charset="0"/>
              </a:rPr>
              <a:t> boys had nothing to eat before. They were happy with just 500 views on the posts, and were happy with just 150 fans. They didn’t expect 300 fans to turn up at their member’s birthday. There were day they were struggling, had to invite the people themselves on the streets and had to invite them for free concert. They were squeezing themselves into one small apartment and had to take responsibilities – The reason why they wrote the song “Move”. These boys almost disband on N.O era because they didn’t have enough allowance and money to continue, but they still fought for their dreams. There were times so hard they had to use their managers as extras to their music video because they don’t have enough budget. They even asked if they can use or borrow their staffs’ cars just to shoot “I need you” successfully. Other fan bases accused them for plagiarism just because they had the smallest detail which is the same with other big K-pop groups which is actually just a coincidence. The rookie days where they only had to listen to the </a:t>
            </a:r>
            <a:r>
              <a:rPr lang="en-US" dirty="0" err="1">
                <a:solidFill>
                  <a:schemeClr val="bg1"/>
                </a:solidFill>
                <a:latin typeface="Arial" panose="020B0604020202020204" pitchFamily="34" charset="0"/>
                <a:cs typeface="Arial" panose="020B0604020202020204" pitchFamily="34" charset="0"/>
              </a:rPr>
              <a:t>awardings</a:t>
            </a:r>
            <a:r>
              <a:rPr lang="en-US" dirty="0">
                <a:solidFill>
                  <a:schemeClr val="bg1"/>
                </a:solidFill>
                <a:latin typeface="Arial" panose="020B0604020202020204" pitchFamily="34" charset="0"/>
                <a:cs typeface="Arial" panose="020B0604020202020204" pitchFamily="34" charset="0"/>
              </a:rPr>
              <a:t> and be amazed by their seniors, the days when they were happy with just 300 views on </a:t>
            </a:r>
            <a:r>
              <a:rPr lang="en-US" dirty="0" err="1">
                <a:solidFill>
                  <a:schemeClr val="bg1"/>
                </a:solidFill>
                <a:latin typeface="Arial" panose="020B0604020202020204" pitchFamily="34" charset="0"/>
                <a:cs typeface="Arial" panose="020B0604020202020204" pitchFamily="34" charset="0"/>
              </a:rPr>
              <a:t>youtube</a:t>
            </a:r>
            <a:r>
              <a:rPr lang="en-US" dirty="0">
                <a:solidFill>
                  <a:schemeClr val="bg1"/>
                </a:solidFill>
                <a:latin typeface="Arial" panose="020B0604020202020204" pitchFamily="34" charset="0"/>
                <a:cs typeface="Arial" panose="020B0604020202020204" pitchFamily="34" charset="0"/>
              </a:rPr>
              <a:t>, mini fan </a:t>
            </a:r>
            <a:r>
              <a:rPr lang="en-US" dirty="0" err="1">
                <a:solidFill>
                  <a:schemeClr val="bg1"/>
                </a:solidFill>
                <a:latin typeface="Arial" panose="020B0604020202020204" pitchFamily="34" charset="0"/>
                <a:cs typeface="Arial" panose="020B0604020202020204" pitchFamily="34" charset="0"/>
              </a:rPr>
              <a:t>gatherins</a:t>
            </a:r>
            <a:r>
              <a:rPr lang="en-US" dirty="0">
                <a:solidFill>
                  <a:schemeClr val="bg1"/>
                </a:solidFill>
                <a:latin typeface="Arial" panose="020B0604020202020204" pitchFamily="34" charset="0"/>
                <a:cs typeface="Arial" panose="020B0604020202020204" pitchFamily="34" charset="0"/>
              </a:rPr>
              <a:t>, small numbers of followers and one </a:t>
            </a:r>
            <a:r>
              <a:rPr lang="en-US" dirty="0" err="1">
                <a:solidFill>
                  <a:schemeClr val="bg1"/>
                </a:solidFill>
                <a:latin typeface="Arial" panose="020B0604020202020204" pitchFamily="34" charset="0"/>
                <a:cs typeface="Arial" panose="020B0604020202020204" pitchFamily="34" charset="0"/>
              </a:rPr>
              <a:t>Daeseang</a:t>
            </a:r>
            <a:r>
              <a:rPr lang="en-US" dirty="0">
                <a:solidFill>
                  <a:schemeClr val="bg1"/>
                </a:solidFill>
                <a:latin typeface="Arial" panose="020B0604020202020204" pitchFamily="34" charset="0"/>
                <a:cs typeface="Arial" panose="020B0604020202020204" pitchFamily="34" charset="0"/>
              </a:rPr>
              <a:t> award. They were contended.</a:t>
            </a:r>
          </a:p>
          <a:p>
            <a:pPr marL="0" indent="0">
              <a:buNone/>
            </a:pPr>
            <a:r>
              <a:rPr lang="en-US" dirty="0">
                <a:solidFill>
                  <a:schemeClr val="bg1"/>
                </a:solidFill>
                <a:latin typeface="Arial" panose="020B0604020202020204" pitchFamily="34" charset="0"/>
                <a:cs typeface="Arial" panose="020B0604020202020204" pitchFamily="34" charset="0"/>
              </a:rPr>
              <a:t>And now, they’ve reached to the top and became more successful from 150 fans to 6 million and counting; From a small practice room to a bigger one; From cramped dorm with roommates to big building with each of them having their own room and studio; From one </a:t>
            </a:r>
            <a:r>
              <a:rPr lang="en-US" dirty="0" err="1">
                <a:solidFill>
                  <a:schemeClr val="bg1"/>
                </a:solidFill>
                <a:latin typeface="Arial" panose="020B0604020202020204" pitchFamily="34" charset="0"/>
                <a:cs typeface="Arial" panose="020B0604020202020204" pitchFamily="34" charset="0"/>
              </a:rPr>
              <a:t>Daeseang</a:t>
            </a:r>
            <a:r>
              <a:rPr lang="en-US" dirty="0">
                <a:solidFill>
                  <a:schemeClr val="bg1"/>
                </a:solidFill>
                <a:latin typeface="Arial" panose="020B0604020202020204" pitchFamily="34" charset="0"/>
                <a:cs typeface="Arial" panose="020B0604020202020204" pitchFamily="34" charset="0"/>
              </a:rPr>
              <a:t> award to more awards and they’ve won on BBMAs. BTS never expected this before their fourth year anniversary. They’ve come so far. They taught me that we have to learn from scratch and try your best without failing to enjoy the results. They were my </a:t>
            </a:r>
            <a:r>
              <a:rPr lang="en-US" dirty="0" err="1">
                <a:solidFill>
                  <a:schemeClr val="bg1"/>
                </a:solidFill>
                <a:latin typeface="Arial" panose="020B0604020202020204" pitchFamily="34" charset="0"/>
                <a:cs typeface="Arial" panose="020B0604020202020204" pitchFamily="34" charset="0"/>
              </a:rPr>
              <a:t>heros</a:t>
            </a:r>
            <a:r>
              <a:rPr lang="en-US" dirty="0">
                <a:solidFill>
                  <a:schemeClr val="bg1"/>
                </a:solidFill>
                <a:latin typeface="Arial" panose="020B0604020202020204" pitchFamily="34" charset="0"/>
                <a:cs typeface="Arial" panose="020B0604020202020204" pitchFamily="34" charset="0"/>
              </a:rPr>
              <a:t> and Kings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5051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9D5F-B96E-4F19-ADF7-B497A5A848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A24360-BBE9-4771-A247-18F6C959F49E}"/>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If people ask me “Who inspired you?”, I wouldn’t have an idea because many of the people have inspired me and people have their own personal hero. If I had to choose from the people wo have inspired me, I would choose BTS.</a:t>
            </a:r>
          </a:p>
          <a:p>
            <a:pPr marL="0" indent="0">
              <a:buNone/>
            </a:pPr>
            <a:r>
              <a:rPr lang="en-US" dirty="0" err="1">
                <a:solidFill>
                  <a:schemeClr val="bg1"/>
                </a:solidFill>
                <a:latin typeface="Arial" panose="020B0604020202020204" pitchFamily="34" charset="0"/>
                <a:cs typeface="Arial" panose="020B0604020202020204" pitchFamily="34" charset="0"/>
              </a:rPr>
              <a:t>Bangtan</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Soyeondan</a:t>
            </a:r>
            <a:r>
              <a:rPr lang="en-US" dirty="0">
                <a:solidFill>
                  <a:schemeClr val="bg1"/>
                </a:solidFill>
                <a:latin typeface="Arial" panose="020B0604020202020204" pitchFamily="34" charset="0"/>
                <a:cs typeface="Arial" panose="020B0604020202020204" pitchFamily="34" charset="0"/>
              </a:rPr>
              <a:t>, known as BTS inspired me by teaching me what we have to do, to sacrifice before we succeed. </a:t>
            </a:r>
            <a:r>
              <a:rPr lang="en-US" dirty="0" err="1">
                <a:solidFill>
                  <a:schemeClr val="bg1"/>
                </a:solidFill>
                <a:latin typeface="Arial" panose="020B0604020202020204" pitchFamily="34" charset="0"/>
                <a:cs typeface="Arial" panose="020B0604020202020204" pitchFamily="34" charset="0"/>
              </a:rPr>
              <a:t>Theese</a:t>
            </a:r>
            <a:r>
              <a:rPr lang="en-US" dirty="0">
                <a:solidFill>
                  <a:schemeClr val="bg1"/>
                </a:solidFill>
                <a:latin typeface="Arial" panose="020B0604020202020204" pitchFamily="34" charset="0"/>
                <a:cs typeface="Arial" panose="020B0604020202020204" pitchFamily="34" charset="0"/>
              </a:rPr>
              <a:t> boys had nothing to eat before. They were happy with just 500 views on the posts, and were happy with just 150 fans. They didn’t expect 300 fans to turn up at their member’s birthday. There were day they were struggling, had to invite the people themselves on the streets and had to invite them for free concert. They were squeezing themselves into one small apartment and had to take responsibilities – The reason why they wrote the song “Move”. These boys almost disband on N.O era because they didn’t have enough allowance and money to continue, but they still fought for their dreams. There were times so hard they had to use their managers as extras to their music video because they don’t have enough budget. They even asked if they can use or borrow their staffs’ cars just to shoot “I need you” successfully. Other fan bases accused them for plagiarism just because they had the smallest detail which is the same with other big K-pop groups which is actually just a coincidence. The rookie days where they only had to listen to the </a:t>
            </a:r>
            <a:r>
              <a:rPr lang="en-US" dirty="0" err="1">
                <a:solidFill>
                  <a:schemeClr val="bg1"/>
                </a:solidFill>
                <a:latin typeface="Arial" panose="020B0604020202020204" pitchFamily="34" charset="0"/>
                <a:cs typeface="Arial" panose="020B0604020202020204" pitchFamily="34" charset="0"/>
              </a:rPr>
              <a:t>awardings</a:t>
            </a:r>
            <a:r>
              <a:rPr lang="en-US" dirty="0">
                <a:solidFill>
                  <a:schemeClr val="bg1"/>
                </a:solidFill>
                <a:latin typeface="Arial" panose="020B0604020202020204" pitchFamily="34" charset="0"/>
                <a:cs typeface="Arial" panose="020B0604020202020204" pitchFamily="34" charset="0"/>
              </a:rPr>
              <a:t> and be amazed by their seniors, the days when they were happy with just 300 views on </a:t>
            </a:r>
            <a:r>
              <a:rPr lang="en-US" dirty="0" err="1">
                <a:solidFill>
                  <a:schemeClr val="bg1"/>
                </a:solidFill>
                <a:latin typeface="Arial" panose="020B0604020202020204" pitchFamily="34" charset="0"/>
                <a:cs typeface="Arial" panose="020B0604020202020204" pitchFamily="34" charset="0"/>
              </a:rPr>
              <a:t>youtube</a:t>
            </a:r>
            <a:r>
              <a:rPr lang="en-US" dirty="0">
                <a:solidFill>
                  <a:schemeClr val="bg1"/>
                </a:solidFill>
                <a:latin typeface="Arial" panose="020B0604020202020204" pitchFamily="34" charset="0"/>
                <a:cs typeface="Arial" panose="020B0604020202020204" pitchFamily="34" charset="0"/>
              </a:rPr>
              <a:t>, mini fan </a:t>
            </a:r>
            <a:r>
              <a:rPr lang="en-US" dirty="0" err="1">
                <a:solidFill>
                  <a:schemeClr val="bg1"/>
                </a:solidFill>
                <a:latin typeface="Arial" panose="020B0604020202020204" pitchFamily="34" charset="0"/>
                <a:cs typeface="Arial" panose="020B0604020202020204" pitchFamily="34" charset="0"/>
              </a:rPr>
              <a:t>gatherins</a:t>
            </a:r>
            <a:r>
              <a:rPr lang="en-US" dirty="0">
                <a:solidFill>
                  <a:schemeClr val="bg1"/>
                </a:solidFill>
                <a:latin typeface="Arial" panose="020B0604020202020204" pitchFamily="34" charset="0"/>
                <a:cs typeface="Arial" panose="020B0604020202020204" pitchFamily="34" charset="0"/>
              </a:rPr>
              <a:t>, small numbers of followers and one </a:t>
            </a:r>
            <a:r>
              <a:rPr lang="en-US" dirty="0" err="1">
                <a:solidFill>
                  <a:schemeClr val="bg1"/>
                </a:solidFill>
                <a:latin typeface="Arial" panose="020B0604020202020204" pitchFamily="34" charset="0"/>
                <a:cs typeface="Arial" panose="020B0604020202020204" pitchFamily="34" charset="0"/>
              </a:rPr>
              <a:t>Daeseang</a:t>
            </a:r>
            <a:r>
              <a:rPr lang="en-US" dirty="0">
                <a:solidFill>
                  <a:schemeClr val="bg1"/>
                </a:solidFill>
                <a:latin typeface="Arial" panose="020B0604020202020204" pitchFamily="34" charset="0"/>
                <a:cs typeface="Arial" panose="020B0604020202020204" pitchFamily="34" charset="0"/>
              </a:rPr>
              <a:t> award. They were contended.</a:t>
            </a:r>
          </a:p>
          <a:p>
            <a:pPr marL="0" indent="0">
              <a:buNone/>
            </a:pPr>
            <a:r>
              <a:rPr lang="en-US" dirty="0">
                <a:solidFill>
                  <a:schemeClr val="bg1"/>
                </a:solidFill>
                <a:latin typeface="Arial" panose="020B0604020202020204" pitchFamily="34" charset="0"/>
                <a:cs typeface="Arial" panose="020B0604020202020204" pitchFamily="34" charset="0"/>
              </a:rPr>
              <a:t>And now, they’ve reached to the top and became more successful from 150 fans to 6 million and counting; From a small practice room to a bigger one; From cramped dorm with roommates to big building with each of them having their own room and studio; From one </a:t>
            </a:r>
            <a:r>
              <a:rPr lang="en-US" dirty="0" err="1">
                <a:solidFill>
                  <a:schemeClr val="bg1"/>
                </a:solidFill>
                <a:latin typeface="Arial" panose="020B0604020202020204" pitchFamily="34" charset="0"/>
                <a:cs typeface="Arial" panose="020B0604020202020204" pitchFamily="34" charset="0"/>
              </a:rPr>
              <a:t>Daeseang</a:t>
            </a:r>
            <a:r>
              <a:rPr lang="en-US" dirty="0">
                <a:solidFill>
                  <a:schemeClr val="bg1"/>
                </a:solidFill>
                <a:latin typeface="Arial" panose="020B0604020202020204" pitchFamily="34" charset="0"/>
                <a:cs typeface="Arial" panose="020B0604020202020204" pitchFamily="34" charset="0"/>
              </a:rPr>
              <a:t> award to more awards and they’ve won on BBMAs. BTS never expected this before their fourth year anniversary. They’ve come so far. They taught me that we have to learn from scratch and try your best without failing to enjoy the results. They were my </a:t>
            </a:r>
            <a:r>
              <a:rPr lang="en-US" dirty="0" err="1">
                <a:solidFill>
                  <a:schemeClr val="bg1"/>
                </a:solidFill>
                <a:latin typeface="Arial" panose="020B0604020202020204" pitchFamily="34" charset="0"/>
                <a:cs typeface="Arial" panose="020B0604020202020204" pitchFamily="34" charset="0"/>
              </a:rPr>
              <a:t>heros</a:t>
            </a:r>
            <a:r>
              <a:rPr lang="en-US" dirty="0">
                <a:solidFill>
                  <a:schemeClr val="bg1"/>
                </a:solidFill>
                <a:latin typeface="Arial" panose="020B0604020202020204" pitchFamily="34" charset="0"/>
                <a:cs typeface="Arial" panose="020B0604020202020204" pitchFamily="34" charset="0"/>
              </a:rPr>
              <a:t> and Kings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778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1EA01-7C61-48B2-B9B6-8A8C1CECFC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50AD18-D043-4145-BCB8-63AD27DA3D46}"/>
              </a:ext>
            </a:extLst>
          </p:cNvPr>
          <p:cNvSpPr>
            <a:spLocks noGrp="1"/>
          </p:cNvSpPr>
          <p:nvPr>
            <p:ph idx="1"/>
          </p:nvPr>
        </p:nvSpPr>
        <p:spPr/>
        <p:txBody>
          <a:bodyPr>
            <a:normAutofit fontScale="7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Everyone has passion for something or someone. As for me cars are my passion. My interest for car started when I was five. It was a bright light for me. Rather than a specific person, a group of people inspired me to become who I am today. The group of people include my uncle, my grandfather and people who owned and loved cars. They had told me a lot about cars. When I become older, I would want to be like them. I want to own cars and know a lot about cars like them. Becoming a car designer will be my aim after I finish school. My inspiration had made this a possible aim to become a car designer and I will never stop my inspiration about the group of people who loved cars.</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7829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5651-71EB-4C6C-A538-43B4E451FA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841C66-8230-4CAD-AB84-4909710EC227}"/>
              </a:ext>
            </a:extLst>
          </p:cNvPr>
          <p:cNvSpPr>
            <a:spLocks noGrp="1"/>
          </p:cNvSpPr>
          <p:nvPr>
            <p:ph idx="1"/>
          </p:nvPr>
        </p:nvSpPr>
        <p:spPr/>
        <p:txBody>
          <a:bodyPr>
            <a:normAutofit fontScale="92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No one have actually inspired me till now. Some writers and artists online might have inspired me but not in a way that I can become who I really want to be. I just kept moving on without any inspiration and nothing bad happened until now. If I don’t find someone who would inspire me then I would inspire people when I grow up. I also learned that you can only get inspired only when you are in a mood to do the thing that he or she is talking about. I have gotten so inspired once about making music because I was only in a mood to that. When I watched the same video again, it didn’t inspire me at all. It could also depend on your talent like what you can do the best out of things.</a:t>
            </a:r>
          </a:p>
          <a:p>
            <a:pPr marL="0" indent="0">
              <a:buNone/>
            </a:pPr>
            <a:endParaRPr lang="en-US" dirty="0"/>
          </a:p>
        </p:txBody>
      </p:sp>
    </p:spTree>
    <p:extLst>
      <p:ext uri="{BB962C8B-B14F-4D97-AF65-F5344CB8AC3E}">
        <p14:creationId xmlns:p14="http://schemas.microsoft.com/office/powerpoint/2010/main" val="49870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8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	Yutaka Nakamura is a </a:t>
            </a:r>
            <a:r>
              <a:rPr lang="en-US" dirty="0" err="1">
                <a:solidFill>
                  <a:schemeClr val="bg1"/>
                </a:solidFill>
                <a:latin typeface="Arial" panose="020B0604020202020204" pitchFamily="34" charset="0"/>
                <a:cs typeface="Arial" panose="020B0604020202020204" pitchFamily="34" charset="0"/>
              </a:rPr>
              <a:t>japanese</a:t>
            </a:r>
            <a:r>
              <a:rPr lang="en-US" dirty="0">
                <a:solidFill>
                  <a:schemeClr val="bg1"/>
                </a:solidFill>
                <a:latin typeface="Arial" panose="020B0604020202020204" pitchFamily="34" charset="0"/>
                <a:cs typeface="Arial" panose="020B0604020202020204" pitchFamily="34" charset="0"/>
              </a:rPr>
              <a:t> animator, designer and a cinematographer. He is currently employed by Studio Bones. He has work on show such as My Hero Academia, Cowboy Bebop, Full Metal Alchemist, Sword of the Stranger, Space Dandy and more. His work on these shows is phenomenal. He is named the best animator to the majority of people. All of the scenes are breath taking and beautiful at look at. By seeing all of the animations he had done I was inspired to animate as well. Although I started out not being good at it, I have been getting better every time I animate. It never gets old every time I look at his work. To reach his level will take months or years, but if I were to reach it, it would be totally worth it.</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2222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62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There are many influencers in the world, but someone who influences me is my dad. He influences my life since I born until now and he makes my life better. He loves me unconditionally and made me who am I.</a:t>
            </a:r>
          </a:p>
          <a:p>
            <a:pPr marL="0" indent="0">
              <a:buNone/>
            </a:pPr>
            <a:r>
              <a:rPr lang="en-US" dirty="0">
                <a:solidFill>
                  <a:schemeClr val="bg1"/>
                </a:solidFill>
                <a:latin typeface="Arial" panose="020B0604020202020204" pitchFamily="34" charset="0"/>
                <a:cs typeface="Arial" panose="020B0604020202020204" pitchFamily="34" charset="0"/>
              </a:rPr>
              <a:t>I love him so much, not just because he is my dad. He is a very amazing person. He has a kind heart. He is respectful and also a strong person. He is my advisor and also a hero in my life. My dad taught me how to be kind, loving, respectful and polite. He motivates me every time I need them and he told me to dream big and work hard in life. He can also understand all of my mistakes and taught me to be on the right way. He always cheers me up when I am in a bad mood. He support for the one career that I think about. He has to work hard every day for our family while he takes care of us at the same time. He puts our needs before his. He has to pay my school fees, pay for our regular vacations and the he needs to pay whenever we need. He is a very experienced man and he knows a lot of things about life. He also shares all of his knowledge with me and helps me every time I need.</a:t>
            </a:r>
          </a:p>
          <a:p>
            <a:pPr marL="0" indent="0">
              <a:buNone/>
            </a:pPr>
            <a:r>
              <a:rPr lang="en-US" dirty="0">
                <a:solidFill>
                  <a:schemeClr val="bg1"/>
                </a:solidFill>
                <a:latin typeface="Arial" panose="020B0604020202020204" pitchFamily="34" charset="0"/>
                <a:cs typeface="Arial" panose="020B0604020202020204" pitchFamily="34" charset="0"/>
              </a:rPr>
              <a:t>My dad is the best for me in my life and he is my influencer. I am so grateful to have my dad for my life. Thank you for making me who I am</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7504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4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I might just sound like a crazy fan girl obsessing over someone who doesn’t even know my existence but it’s true that this person has inspired me over the past few years. She is Billie </a:t>
            </a:r>
            <a:r>
              <a:rPr lang="en-US" dirty="0" err="1">
                <a:solidFill>
                  <a:schemeClr val="bg1"/>
                </a:solidFill>
                <a:latin typeface="Arial" panose="020B0604020202020204" pitchFamily="34" charset="0"/>
                <a:cs typeface="Arial" panose="020B0604020202020204" pitchFamily="34" charset="0"/>
              </a:rPr>
              <a:t>Eilish</a:t>
            </a:r>
            <a:r>
              <a:rPr lang="en-US" dirty="0">
                <a:solidFill>
                  <a:schemeClr val="bg1"/>
                </a:solidFill>
                <a:latin typeface="Arial" panose="020B0604020202020204" pitchFamily="34" charset="0"/>
                <a:cs typeface="Arial" panose="020B0604020202020204" pitchFamily="34" charset="0"/>
              </a:rPr>
              <a:t>, the famous song writer/ Artist. Not a single family member has ever really influenced me the way she did. It’s alright, everyone makes mistakes. Even your parents, siblings and teachers.</a:t>
            </a:r>
          </a:p>
          <a:p>
            <a:pPr marL="0" indent="0">
              <a:buNone/>
            </a:pPr>
            <a:r>
              <a:rPr lang="en-US" dirty="0">
                <a:solidFill>
                  <a:schemeClr val="bg1"/>
                </a:solidFill>
                <a:latin typeface="Arial" panose="020B0604020202020204" pitchFamily="34" charset="0"/>
                <a:cs typeface="Arial" panose="020B0604020202020204" pitchFamily="34" charset="0"/>
              </a:rPr>
              <a:t>Billie </a:t>
            </a:r>
            <a:r>
              <a:rPr lang="en-US" dirty="0" err="1">
                <a:solidFill>
                  <a:schemeClr val="bg1"/>
                </a:solidFill>
                <a:latin typeface="Arial" panose="020B0604020202020204" pitchFamily="34" charset="0"/>
                <a:cs typeface="Arial" panose="020B0604020202020204" pitchFamily="34" charset="0"/>
              </a:rPr>
              <a:t>Eilish</a:t>
            </a:r>
            <a:r>
              <a:rPr lang="en-US" dirty="0">
                <a:solidFill>
                  <a:schemeClr val="bg1"/>
                </a:solidFill>
                <a:latin typeface="Arial" panose="020B0604020202020204" pitchFamily="34" charset="0"/>
                <a:cs typeface="Arial" panose="020B0604020202020204" pitchFamily="34" charset="0"/>
              </a:rPr>
              <a:t> is most known as the “edgy” and “depressed” underrated girl, that’s what people say about her. Well…, she may be really depressing according the way she act, her songs that she wrote with her brother and the type of music she makes. This “depressed” and “edgy” underrated, talented and beautiful girl has got me through the toughest moments of my life. I started listening to her since she released her first song “Ocean Eyes” in 2016. Her songs just hit different, unlike the other artist. Every artist is different, everyone is different. Billie </a:t>
            </a:r>
            <a:r>
              <a:rPr lang="en-US" dirty="0" err="1">
                <a:solidFill>
                  <a:schemeClr val="bg1"/>
                </a:solidFill>
                <a:latin typeface="Arial" panose="020B0604020202020204" pitchFamily="34" charset="0"/>
                <a:cs typeface="Arial" panose="020B0604020202020204" pitchFamily="34" charset="0"/>
              </a:rPr>
              <a:t>Eilish</a:t>
            </a:r>
            <a:r>
              <a:rPr lang="en-US" dirty="0">
                <a:solidFill>
                  <a:schemeClr val="bg1"/>
                </a:solidFill>
                <a:latin typeface="Arial" panose="020B0604020202020204" pitchFamily="34" charset="0"/>
                <a:cs typeface="Arial" panose="020B0604020202020204" pitchFamily="34" charset="0"/>
              </a:rPr>
              <a:t> has a “broke the scale” level type of creativity, she and her brother </a:t>
            </a:r>
            <a:r>
              <a:rPr lang="en-US" dirty="0" err="1">
                <a:solidFill>
                  <a:schemeClr val="bg1"/>
                </a:solidFill>
                <a:latin typeface="Arial" panose="020B0604020202020204" pitchFamily="34" charset="0"/>
                <a:cs typeface="Arial" panose="020B0604020202020204" pitchFamily="34" charset="0"/>
              </a:rPr>
              <a:t>Finneas</a:t>
            </a:r>
            <a:r>
              <a:rPr lang="en-US" dirty="0">
                <a:solidFill>
                  <a:schemeClr val="bg1"/>
                </a:solidFill>
                <a:latin typeface="Arial" panose="020B0604020202020204" pitchFamily="34" charset="0"/>
                <a:cs typeface="Arial" panose="020B0604020202020204" pitchFamily="34" charset="0"/>
              </a:rPr>
              <a:t> always have ideas that no one really think of; outside the </a:t>
            </a:r>
            <a:r>
              <a:rPr lang="en-US" dirty="0" err="1">
                <a:solidFill>
                  <a:schemeClr val="bg1"/>
                </a:solidFill>
                <a:latin typeface="Arial" panose="020B0604020202020204" pitchFamily="34" charset="0"/>
                <a:cs typeface="Arial" panose="020B0604020202020204" pitchFamily="34" charset="0"/>
              </a:rPr>
              <a:t>box.She</a:t>
            </a:r>
            <a:r>
              <a:rPr lang="en-US" dirty="0">
                <a:solidFill>
                  <a:schemeClr val="bg1"/>
                </a:solidFill>
                <a:latin typeface="Arial" panose="020B0604020202020204" pitchFamily="34" charset="0"/>
                <a:cs typeface="Arial" panose="020B0604020202020204" pitchFamily="34" charset="0"/>
              </a:rPr>
              <a:t> has helped many kids or maybe even adults to overcome depression, stress, anxiety, trauma, low-self esteem and more mental illnesses through her songs.</a:t>
            </a:r>
          </a:p>
          <a:p>
            <a:pPr marL="0" indent="0">
              <a:buNone/>
            </a:pPr>
            <a:r>
              <a:rPr lang="en-US" dirty="0">
                <a:solidFill>
                  <a:schemeClr val="bg1"/>
                </a:solidFill>
                <a:latin typeface="Arial" panose="020B0604020202020204" pitchFamily="34" charset="0"/>
                <a:cs typeface="Arial" panose="020B0604020202020204" pitchFamily="34" charset="0"/>
              </a:rPr>
              <a:t>“If tear drops could be bottled, there’ll be swimming pools filled by models” – Billie </a:t>
            </a:r>
            <a:r>
              <a:rPr lang="en-US" dirty="0" err="1">
                <a:solidFill>
                  <a:schemeClr val="bg1"/>
                </a:solidFill>
                <a:latin typeface="Arial" panose="020B0604020202020204" pitchFamily="34" charset="0"/>
                <a:cs typeface="Arial" panose="020B0604020202020204" pitchFamily="34" charset="0"/>
              </a:rPr>
              <a:t>Eilish</a:t>
            </a: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Usually most girls want to just feel pretty, they just want to be pretty and that’s all that matters to them. All the models always have a contest on who looks the prettiest, if you don’t win, you can’t be called “pretty enough” and that’s what that line meant. It was said by Billie </a:t>
            </a:r>
            <a:r>
              <a:rPr lang="en-US" dirty="0" err="1">
                <a:solidFill>
                  <a:schemeClr val="bg1"/>
                </a:solidFill>
                <a:latin typeface="Arial" panose="020B0604020202020204" pitchFamily="34" charset="0"/>
                <a:cs typeface="Arial" panose="020B0604020202020204" pitchFamily="34" charset="0"/>
              </a:rPr>
              <a:t>Eilish</a:t>
            </a:r>
            <a:r>
              <a:rPr lang="en-US" dirty="0">
                <a:solidFill>
                  <a:schemeClr val="bg1"/>
                </a:solidFill>
                <a:latin typeface="Arial" panose="020B0604020202020204" pitchFamily="34" charset="0"/>
                <a:cs typeface="Arial" panose="020B0604020202020204" pitchFamily="34" charset="0"/>
              </a:rPr>
              <a:t> in her song </a:t>
            </a:r>
            <a:r>
              <a:rPr lang="en-US" dirty="0" err="1">
                <a:solidFill>
                  <a:schemeClr val="bg1"/>
                </a:solidFill>
                <a:latin typeface="Arial" panose="020B0604020202020204" pitchFamily="34" charset="0"/>
                <a:cs typeface="Arial" panose="020B0604020202020204" pitchFamily="34" charset="0"/>
              </a:rPr>
              <a:t>Idontwannabeyouanymore</a:t>
            </a:r>
            <a:r>
              <a:rPr lang="en-US" dirty="0">
                <a:solidFill>
                  <a:schemeClr val="bg1"/>
                </a:solidFill>
                <a:latin typeface="Arial" panose="020B0604020202020204" pitchFamily="34" charset="0"/>
                <a:cs typeface="Arial" panose="020B0604020202020204" pitchFamily="34" charset="0"/>
              </a:rPr>
              <a:t>.</a:t>
            </a:r>
          </a:p>
          <a:p>
            <a:pPr marL="0" indent="0">
              <a:buNone/>
            </a:pPr>
            <a:r>
              <a:rPr lang="en-US" dirty="0">
                <a:solidFill>
                  <a:schemeClr val="bg1"/>
                </a:solidFill>
                <a:latin typeface="Arial" panose="020B0604020202020204" pitchFamily="34" charset="0"/>
                <a:cs typeface="Arial" panose="020B0604020202020204" pitchFamily="34" charset="0"/>
              </a:rPr>
              <a:t>Not everybody love </a:t>
            </a:r>
            <a:r>
              <a:rPr lang="en-US" dirty="0" err="1">
                <a:solidFill>
                  <a:schemeClr val="bg1"/>
                </a:solidFill>
                <a:latin typeface="Arial" panose="020B0604020202020204" pitchFamily="34" charset="0"/>
                <a:cs typeface="Arial" panose="020B0604020202020204" pitchFamily="34" charset="0"/>
              </a:rPr>
              <a:t>theirselves</a:t>
            </a:r>
            <a:r>
              <a:rPr lang="en-US" dirty="0">
                <a:solidFill>
                  <a:schemeClr val="bg1"/>
                </a:solidFill>
                <a:latin typeface="Arial" panose="020B0604020202020204" pitchFamily="34" charset="0"/>
                <a:cs typeface="Arial" panose="020B0604020202020204" pitchFamily="34" charset="0"/>
              </a:rPr>
              <a:t> and their physical appearance or basically it could anything anyone could ever hate about themselves.</a:t>
            </a:r>
          </a:p>
          <a:p>
            <a:pPr marL="0" indent="0">
              <a:buNone/>
            </a:pPr>
            <a:r>
              <a:rPr lang="en-US" dirty="0">
                <a:solidFill>
                  <a:schemeClr val="bg1"/>
                </a:solidFill>
                <a:latin typeface="Arial" panose="020B0604020202020204" pitchFamily="34" charset="0"/>
                <a:cs typeface="Arial" panose="020B0604020202020204" pitchFamily="34" charset="0"/>
              </a:rPr>
              <a:t>“I just want to wake up as somebody else”—Billie </a:t>
            </a:r>
            <a:r>
              <a:rPr lang="en-US" dirty="0" err="1">
                <a:solidFill>
                  <a:schemeClr val="bg1"/>
                </a:solidFill>
                <a:latin typeface="Arial" panose="020B0604020202020204" pitchFamily="34" charset="0"/>
                <a:cs typeface="Arial" panose="020B0604020202020204" pitchFamily="34" charset="0"/>
              </a:rPr>
              <a:t>Eilish</a:t>
            </a: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Most people hate themselves, their looks, anything. It could be that they are </a:t>
            </a:r>
            <a:r>
              <a:rPr lang="en-US" dirty="0" err="1">
                <a:solidFill>
                  <a:schemeClr val="bg1"/>
                </a:solidFill>
                <a:latin typeface="Arial" panose="020B0604020202020204" pitchFamily="34" charset="0"/>
                <a:cs typeface="Arial" panose="020B0604020202020204" pitchFamily="34" charset="0"/>
              </a:rPr>
              <a:t>insecured</a:t>
            </a:r>
            <a:r>
              <a:rPr lang="en-US" dirty="0">
                <a:solidFill>
                  <a:schemeClr val="bg1"/>
                </a:solidFill>
                <a:latin typeface="Arial" panose="020B0604020202020204" pitchFamily="34" charset="0"/>
                <a:cs typeface="Arial" panose="020B0604020202020204" pitchFamily="34" charset="0"/>
              </a:rPr>
              <a:t> about something they have or can do or can’t do. That line was the most relatable among all the rests. It’s hard to love yourself.</a:t>
            </a:r>
          </a:p>
          <a:p>
            <a:pPr marL="0" indent="0">
              <a:buNone/>
            </a:pPr>
            <a:r>
              <a:rPr lang="en-US" dirty="0">
                <a:solidFill>
                  <a:schemeClr val="bg1"/>
                </a:solidFill>
                <a:latin typeface="Arial" panose="020B0604020202020204" pitchFamily="34" charset="0"/>
                <a:cs typeface="Arial" panose="020B0604020202020204" pitchFamily="34" charset="0"/>
              </a:rPr>
              <a:t>Now that Billie </a:t>
            </a:r>
            <a:r>
              <a:rPr lang="en-US" dirty="0" err="1">
                <a:solidFill>
                  <a:schemeClr val="bg1"/>
                </a:solidFill>
                <a:latin typeface="Arial" panose="020B0604020202020204" pitchFamily="34" charset="0"/>
                <a:cs typeface="Arial" panose="020B0604020202020204" pitchFamily="34" charset="0"/>
              </a:rPr>
              <a:t>Eilish</a:t>
            </a:r>
            <a:r>
              <a:rPr lang="en-US" dirty="0">
                <a:solidFill>
                  <a:schemeClr val="bg1"/>
                </a:solidFill>
                <a:latin typeface="Arial" panose="020B0604020202020204" pitchFamily="34" charset="0"/>
                <a:cs typeface="Arial" panose="020B0604020202020204" pitchFamily="34" charset="0"/>
              </a:rPr>
              <a:t> is in a happy place smiling right now. There’s a 100% chance that all the depressed kids out there in the world will find happiness one day. Like how Billie </a:t>
            </a:r>
            <a:r>
              <a:rPr lang="en-US" dirty="0" err="1">
                <a:solidFill>
                  <a:schemeClr val="bg1"/>
                </a:solidFill>
                <a:latin typeface="Arial" panose="020B0604020202020204" pitchFamily="34" charset="0"/>
                <a:cs typeface="Arial" panose="020B0604020202020204" pitchFamily="34" charset="0"/>
              </a:rPr>
              <a:t>Eilish</a:t>
            </a:r>
            <a:r>
              <a:rPr lang="en-US" dirty="0">
                <a:solidFill>
                  <a:schemeClr val="bg1"/>
                </a:solidFill>
                <a:latin typeface="Arial" panose="020B0604020202020204" pitchFamily="34" charset="0"/>
                <a:cs typeface="Arial" panose="020B0604020202020204" pitchFamily="34" charset="0"/>
              </a:rPr>
              <a:t> did, her dreams come true. She became successful in her career. She’s loved by a lot of people for her passion for music, talents, songs and her charming personality. I promise that anyone can overcome their fears if they just believe in </a:t>
            </a:r>
            <a:r>
              <a:rPr lang="en-US" dirty="0" err="1">
                <a:solidFill>
                  <a:schemeClr val="bg1"/>
                </a:solidFill>
                <a:latin typeface="Arial" panose="020B0604020202020204" pitchFamily="34" charset="0"/>
                <a:cs typeface="Arial" panose="020B0604020202020204" pitchFamily="34" charset="0"/>
              </a:rPr>
              <a:t>theirselves</a:t>
            </a:r>
            <a:r>
              <a:rPr lang="en-US" dirty="0">
                <a:solidFill>
                  <a:schemeClr val="bg1"/>
                </a:solidFill>
                <a:latin typeface="Arial" panose="020B0604020202020204" pitchFamily="34" charset="0"/>
                <a:cs typeface="Arial" panose="020B0604020202020204" pitchFamily="34" charset="0"/>
              </a:rPr>
              <a:t>…</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317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 Person who has influenced me</a:t>
            </a:r>
          </a:p>
          <a:p>
            <a:pPr marL="0" indent="0">
              <a:buNone/>
            </a:pPr>
            <a:r>
              <a:rPr lang="en-US" dirty="0">
                <a:solidFill>
                  <a:schemeClr val="bg1"/>
                </a:solidFill>
                <a:latin typeface="Arial" panose="020B0604020202020204" pitchFamily="34" charset="0"/>
                <a:cs typeface="Arial" panose="020B0604020202020204" pitchFamily="34" charset="0"/>
              </a:rPr>
              <a:t>My mom influenced me the most in my life. I learned a lot from her. She had taught me to be patient. She told me the true meaning of Generosity and hard work. Without her, I would not be the person I am today.</a:t>
            </a:r>
          </a:p>
          <a:p>
            <a:pPr marL="0" indent="0">
              <a:buNone/>
            </a:pPr>
            <a:r>
              <a:rPr lang="en-US" dirty="0">
                <a:solidFill>
                  <a:schemeClr val="bg1"/>
                </a:solidFill>
                <a:latin typeface="Arial" panose="020B0604020202020204" pitchFamily="34" charset="0"/>
                <a:cs typeface="Arial" panose="020B0604020202020204" pitchFamily="34" charset="0"/>
              </a:rPr>
              <a:t>When I was young, my family had many struggles. My dad was the person who only worked for the whole family. My mom looked after me and helped my dad sometimes. I grew up in my grandparents’ house with my cousins. My family was not rich. We did not have car and our own house. My father could not afford to buy for me computer, laptop, and printer like other kid. I had to use my cousin computer and printer for school work. But my dad worked hard to support us. At that time, I learned from my mom to value and save money.</a:t>
            </a:r>
          </a:p>
          <a:p>
            <a:pPr marL="0" indent="0">
              <a:buNone/>
            </a:pPr>
            <a:r>
              <a:rPr lang="en-US" dirty="0">
                <a:solidFill>
                  <a:schemeClr val="bg1"/>
                </a:solidFill>
                <a:latin typeface="Arial" panose="020B0604020202020204" pitchFamily="34" charset="0"/>
                <a:cs typeface="Arial" panose="020B0604020202020204" pitchFamily="34" charset="0"/>
              </a:rPr>
              <a:t>My mom taught me to never give up on my ambition. I want to be a makeup artist and designer. She bought me everything I ask for my makeup lessons. She encouraged me all the time although my makeup looked bad. She would not be the person who will knock down my dreams. She always told me that if I really have passion to do something, I can succeed at it.</a:t>
            </a:r>
          </a:p>
          <a:p>
            <a:pPr marL="0" indent="0">
              <a:buNone/>
            </a:pPr>
            <a:r>
              <a:rPr lang="en-US" dirty="0">
                <a:solidFill>
                  <a:schemeClr val="bg1"/>
                </a:solidFill>
                <a:latin typeface="Arial" panose="020B0604020202020204" pitchFamily="34" charset="0"/>
                <a:cs typeface="Arial" panose="020B0604020202020204" pitchFamily="34" charset="0"/>
              </a:rPr>
              <a:t>She was always there for me when I could not fix my problems or when I am upset. She gave me some good advices. She had support me every time and solve all the difficulties I had. She told me the difference between good and bad. She treats people nicely and taught me not to be too fussy in choosing friends, food, and everything.</a:t>
            </a:r>
          </a:p>
          <a:p>
            <a:pPr marL="0" indent="0">
              <a:buNone/>
            </a:pPr>
            <a:r>
              <a:rPr lang="en-US" dirty="0">
                <a:solidFill>
                  <a:schemeClr val="bg1"/>
                </a:solidFill>
                <a:latin typeface="Arial" panose="020B0604020202020204" pitchFamily="34" charset="0"/>
                <a:cs typeface="Arial" panose="020B0604020202020204" pitchFamily="34" charset="0"/>
              </a:rPr>
              <a:t>Now I realize how strong my mom has been. She had many problems and was busy but she always had time for me. I am grateful to have my mom in my life.</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381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92500" lnSpcReduction="10000"/>
          </a:bodyPr>
          <a:lstStyle/>
          <a:p>
            <a:pPr marL="0" indent="0">
              <a:buNone/>
            </a:pPr>
            <a:r>
              <a:rPr lang="en-US" sz="1050" dirty="0">
                <a:solidFill>
                  <a:schemeClr val="bg1"/>
                </a:solidFill>
                <a:latin typeface="Arial" panose="020B0604020202020204" pitchFamily="34" charset="0"/>
                <a:cs typeface="Arial" panose="020B0604020202020204" pitchFamily="34" charset="0"/>
              </a:rPr>
              <a:t>I might just sound like a crazy fan girl obsessing over someone who doesn’t even know my existence but it’s true that this person has inspired me over the past few years. She is Billie </a:t>
            </a:r>
            <a:r>
              <a:rPr lang="en-US" sz="1050" dirty="0" err="1">
                <a:solidFill>
                  <a:schemeClr val="bg1"/>
                </a:solidFill>
                <a:latin typeface="Arial" panose="020B0604020202020204" pitchFamily="34" charset="0"/>
                <a:cs typeface="Arial" panose="020B0604020202020204" pitchFamily="34" charset="0"/>
              </a:rPr>
              <a:t>Eilish</a:t>
            </a:r>
            <a:r>
              <a:rPr lang="en-US" sz="1050" dirty="0">
                <a:solidFill>
                  <a:schemeClr val="bg1"/>
                </a:solidFill>
                <a:latin typeface="Arial" panose="020B0604020202020204" pitchFamily="34" charset="0"/>
                <a:cs typeface="Arial" panose="020B0604020202020204" pitchFamily="34" charset="0"/>
              </a:rPr>
              <a:t>, the famous song writer/ Artist. Not a single family member has ever really influenced me the way she did. It’s alright, everyone makes mistakes. Even your parents, siblings and teachers.</a:t>
            </a:r>
          </a:p>
          <a:p>
            <a:pPr marL="0" indent="0">
              <a:buNone/>
            </a:pPr>
            <a:r>
              <a:rPr lang="en-US" sz="1050" dirty="0">
                <a:solidFill>
                  <a:schemeClr val="bg1"/>
                </a:solidFill>
                <a:latin typeface="Arial" panose="020B0604020202020204" pitchFamily="34" charset="0"/>
                <a:cs typeface="Arial" panose="020B0604020202020204" pitchFamily="34" charset="0"/>
              </a:rPr>
              <a:t>Billie </a:t>
            </a:r>
            <a:r>
              <a:rPr lang="en-US" sz="1050" dirty="0" err="1">
                <a:solidFill>
                  <a:schemeClr val="bg1"/>
                </a:solidFill>
                <a:latin typeface="Arial" panose="020B0604020202020204" pitchFamily="34" charset="0"/>
                <a:cs typeface="Arial" panose="020B0604020202020204" pitchFamily="34" charset="0"/>
              </a:rPr>
              <a:t>Eilish</a:t>
            </a:r>
            <a:r>
              <a:rPr lang="en-US" sz="1050" dirty="0">
                <a:solidFill>
                  <a:schemeClr val="bg1"/>
                </a:solidFill>
                <a:latin typeface="Arial" panose="020B0604020202020204" pitchFamily="34" charset="0"/>
                <a:cs typeface="Arial" panose="020B0604020202020204" pitchFamily="34" charset="0"/>
              </a:rPr>
              <a:t> is most known as the “edgy” and “depressed” underrated girl, that’s what people say about her. Well…, she may be really depressing according the way she act, her songs that she wrote with her brother and the type of music she makes. This “depressed” and “edgy” underrated, talented and beautiful girl has got me through the toughest moments of my life. I started listening to her since she released her first song “Ocean Eyes” in 2016. Her songs just hit different, unlike the other artist. Every artist is different, everyone is different. Billie </a:t>
            </a:r>
            <a:r>
              <a:rPr lang="en-US" sz="1050" dirty="0" err="1">
                <a:solidFill>
                  <a:schemeClr val="bg1"/>
                </a:solidFill>
                <a:latin typeface="Arial" panose="020B0604020202020204" pitchFamily="34" charset="0"/>
                <a:cs typeface="Arial" panose="020B0604020202020204" pitchFamily="34" charset="0"/>
              </a:rPr>
              <a:t>Eilish</a:t>
            </a:r>
            <a:r>
              <a:rPr lang="en-US" sz="1050" dirty="0">
                <a:solidFill>
                  <a:schemeClr val="bg1"/>
                </a:solidFill>
                <a:latin typeface="Arial" panose="020B0604020202020204" pitchFamily="34" charset="0"/>
                <a:cs typeface="Arial" panose="020B0604020202020204" pitchFamily="34" charset="0"/>
              </a:rPr>
              <a:t> has a “broke the scale” level type of creativity, she and her brother </a:t>
            </a:r>
            <a:r>
              <a:rPr lang="en-US" sz="1050" dirty="0" err="1">
                <a:solidFill>
                  <a:schemeClr val="bg1"/>
                </a:solidFill>
                <a:latin typeface="Arial" panose="020B0604020202020204" pitchFamily="34" charset="0"/>
                <a:cs typeface="Arial" panose="020B0604020202020204" pitchFamily="34" charset="0"/>
              </a:rPr>
              <a:t>Finneas</a:t>
            </a:r>
            <a:r>
              <a:rPr lang="en-US" sz="1050" dirty="0">
                <a:solidFill>
                  <a:schemeClr val="bg1"/>
                </a:solidFill>
                <a:latin typeface="Arial" panose="020B0604020202020204" pitchFamily="34" charset="0"/>
                <a:cs typeface="Arial" panose="020B0604020202020204" pitchFamily="34" charset="0"/>
              </a:rPr>
              <a:t> always have ideas that no one really think of; outside the </a:t>
            </a:r>
            <a:r>
              <a:rPr lang="en-US" sz="1050" dirty="0" err="1">
                <a:solidFill>
                  <a:schemeClr val="bg1"/>
                </a:solidFill>
                <a:latin typeface="Arial" panose="020B0604020202020204" pitchFamily="34" charset="0"/>
                <a:cs typeface="Arial" panose="020B0604020202020204" pitchFamily="34" charset="0"/>
              </a:rPr>
              <a:t>box.She</a:t>
            </a:r>
            <a:r>
              <a:rPr lang="en-US" sz="1050" dirty="0">
                <a:solidFill>
                  <a:schemeClr val="bg1"/>
                </a:solidFill>
                <a:latin typeface="Arial" panose="020B0604020202020204" pitchFamily="34" charset="0"/>
                <a:cs typeface="Arial" panose="020B0604020202020204" pitchFamily="34" charset="0"/>
              </a:rPr>
              <a:t> has helped many kids or maybe even adults to overcome depression, stress, anxiety, trauma, low-self esteem and more mental illnesses through her songs.</a:t>
            </a:r>
          </a:p>
          <a:p>
            <a:pPr marL="0" indent="0">
              <a:buNone/>
            </a:pPr>
            <a:r>
              <a:rPr lang="en-US" sz="1050" dirty="0">
                <a:solidFill>
                  <a:schemeClr val="bg1"/>
                </a:solidFill>
                <a:latin typeface="Arial" panose="020B0604020202020204" pitchFamily="34" charset="0"/>
                <a:cs typeface="Arial" panose="020B0604020202020204" pitchFamily="34" charset="0"/>
              </a:rPr>
              <a:t>“If tear drops could be bottled, there’ll be swimming pools filled by models” – Billie </a:t>
            </a:r>
            <a:r>
              <a:rPr lang="en-US" sz="1050" dirty="0" err="1">
                <a:solidFill>
                  <a:schemeClr val="bg1"/>
                </a:solidFill>
                <a:latin typeface="Arial" panose="020B0604020202020204" pitchFamily="34" charset="0"/>
                <a:cs typeface="Arial" panose="020B0604020202020204" pitchFamily="34" charset="0"/>
              </a:rPr>
              <a:t>Eilish</a:t>
            </a:r>
            <a:endParaRPr lang="en-US" sz="1050" dirty="0">
              <a:solidFill>
                <a:schemeClr val="bg1"/>
              </a:solidFill>
              <a:latin typeface="Arial" panose="020B0604020202020204" pitchFamily="34" charset="0"/>
              <a:cs typeface="Arial" panose="020B0604020202020204" pitchFamily="34" charset="0"/>
            </a:endParaRPr>
          </a:p>
          <a:p>
            <a:pPr marL="0" indent="0">
              <a:buNone/>
            </a:pPr>
            <a:r>
              <a:rPr lang="en-US" sz="1050" dirty="0">
                <a:solidFill>
                  <a:schemeClr val="bg1"/>
                </a:solidFill>
                <a:latin typeface="Arial" panose="020B0604020202020204" pitchFamily="34" charset="0"/>
                <a:cs typeface="Arial" panose="020B0604020202020204" pitchFamily="34" charset="0"/>
              </a:rPr>
              <a:t>Usually most girls want to just feel pretty, they just want to be pretty and that’s all that matters to them. All the models always have a contest on who looks the prettiest, if you don’t win, you can’t be called “pretty enough” and that’s what that line meant. It was said by Billie </a:t>
            </a:r>
            <a:r>
              <a:rPr lang="en-US" sz="1050" dirty="0" err="1">
                <a:solidFill>
                  <a:schemeClr val="bg1"/>
                </a:solidFill>
                <a:latin typeface="Arial" panose="020B0604020202020204" pitchFamily="34" charset="0"/>
                <a:cs typeface="Arial" panose="020B0604020202020204" pitchFamily="34" charset="0"/>
              </a:rPr>
              <a:t>Eilish</a:t>
            </a:r>
            <a:r>
              <a:rPr lang="en-US" sz="1050" dirty="0">
                <a:solidFill>
                  <a:schemeClr val="bg1"/>
                </a:solidFill>
                <a:latin typeface="Arial" panose="020B0604020202020204" pitchFamily="34" charset="0"/>
                <a:cs typeface="Arial" panose="020B0604020202020204" pitchFamily="34" charset="0"/>
              </a:rPr>
              <a:t> in her song </a:t>
            </a:r>
            <a:r>
              <a:rPr lang="en-US" sz="1050" dirty="0" err="1">
                <a:solidFill>
                  <a:schemeClr val="bg1"/>
                </a:solidFill>
                <a:latin typeface="Arial" panose="020B0604020202020204" pitchFamily="34" charset="0"/>
                <a:cs typeface="Arial" panose="020B0604020202020204" pitchFamily="34" charset="0"/>
              </a:rPr>
              <a:t>Idontwannabeyouanymore</a:t>
            </a:r>
            <a:r>
              <a:rPr lang="en-US" sz="1050" dirty="0">
                <a:solidFill>
                  <a:schemeClr val="bg1"/>
                </a:solidFill>
                <a:latin typeface="Arial" panose="020B0604020202020204" pitchFamily="34" charset="0"/>
                <a:cs typeface="Arial" panose="020B0604020202020204" pitchFamily="34" charset="0"/>
              </a:rPr>
              <a:t>.</a:t>
            </a:r>
          </a:p>
          <a:p>
            <a:pPr marL="0" indent="0">
              <a:buNone/>
            </a:pPr>
            <a:r>
              <a:rPr lang="en-US" sz="1050" dirty="0">
                <a:solidFill>
                  <a:schemeClr val="bg1"/>
                </a:solidFill>
                <a:latin typeface="Arial" panose="020B0604020202020204" pitchFamily="34" charset="0"/>
                <a:cs typeface="Arial" panose="020B0604020202020204" pitchFamily="34" charset="0"/>
              </a:rPr>
              <a:t>Not everybody love </a:t>
            </a:r>
            <a:r>
              <a:rPr lang="en-US" sz="1050" dirty="0" err="1">
                <a:solidFill>
                  <a:schemeClr val="bg1"/>
                </a:solidFill>
                <a:latin typeface="Arial" panose="020B0604020202020204" pitchFamily="34" charset="0"/>
                <a:cs typeface="Arial" panose="020B0604020202020204" pitchFamily="34" charset="0"/>
              </a:rPr>
              <a:t>theirselves</a:t>
            </a:r>
            <a:r>
              <a:rPr lang="en-US" sz="1050" dirty="0">
                <a:solidFill>
                  <a:schemeClr val="bg1"/>
                </a:solidFill>
                <a:latin typeface="Arial" panose="020B0604020202020204" pitchFamily="34" charset="0"/>
                <a:cs typeface="Arial" panose="020B0604020202020204" pitchFamily="34" charset="0"/>
              </a:rPr>
              <a:t> and their physical appearance or basically it could anything anyone could ever hate about themselves.</a:t>
            </a:r>
          </a:p>
          <a:p>
            <a:pPr marL="0" indent="0">
              <a:buNone/>
            </a:pPr>
            <a:r>
              <a:rPr lang="en-US" sz="1050" dirty="0">
                <a:solidFill>
                  <a:schemeClr val="bg1"/>
                </a:solidFill>
                <a:latin typeface="Arial" panose="020B0604020202020204" pitchFamily="34" charset="0"/>
                <a:cs typeface="Arial" panose="020B0604020202020204" pitchFamily="34" charset="0"/>
              </a:rPr>
              <a:t>“I just want to wake up as somebody else”—Billie </a:t>
            </a:r>
            <a:r>
              <a:rPr lang="en-US" sz="1050" dirty="0" err="1">
                <a:solidFill>
                  <a:schemeClr val="bg1"/>
                </a:solidFill>
                <a:latin typeface="Arial" panose="020B0604020202020204" pitchFamily="34" charset="0"/>
                <a:cs typeface="Arial" panose="020B0604020202020204" pitchFamily="34" charset="0"/>
              </a:rPr>
              <a:t>Eilish</a:t>
            </a:r>
            <a:endParaRPr lang="en-US" sz="1050" dirty="0">
              <a:solidFill>
                <a:schemeClr val="bg1"/>
              </a:solidFill>
              <a:latin typeface="Arial" panose="020B0604020202020204" pitchFamily="34" charset="0"/>
              <a:cs typeface="Arial" panose="020B0604020202020204" pitchFamily="34" charset="0"/>
            </a:endParaRPr>
          </a:p>
          <a:p>
            <a:pPr marL="0" indent="0">
              <a:buNone/>
            </a:pPr>
            <a:r>
              <a:rPr lang="en-US" sz="1050" dirty="0">
                <a:solidFill>
                  <a:schemeClr val="bg1"/>
                </a:solidFill>
                <a:latin typeface="Arial" panose="020B0604020202020204" pitchFamily="34" charset="0"/>
                <a:cs typeface="Arial" panose="020B0604020202020204" pitchFamily="34" charset="0"/>
              </a:rPr>
              <a:t>Most people hate themselves, their looks, anything. It could be that they are </a:t>
            </a:r>
            <a:r>
              <a:rPr lang="en-US" sz="1050" dirty="0" err="1">
                <a:solidFill>
                  <a:schemeClr val="bg1"/>
                </a:solidFill>
                <a:latin typeface="Arial" panose="020B0604020202020204" pitchFamily="34" charset="0"/>
                <a:cs typeface="Arial" panose="020B0604020202020204" pitchFamily="34" charset="0"/>
              </a:rPr>
              <a:t>insecured</a:t>
            </a:r>
            <a:r>
              <a:rPr lang="en-US" sz="1050" dirty="0">
                <a:solidFill>
                  <a:schemeClr val="bg1"/>
                </a:solidFill>
                <a:latin typeface="Arial" panose="020B0604020202020204" pitchFamily="34" charset="0"/>
                <a:cs typeface="Arial" panose="020B0604020202020204" pitchFamily="34" charset="0"/>
              </a:rPr>
              <a:t> about something they have or can do or can’t do. That line was the most relatable among all the rests. It’s hard to love yourself.</a:t>
            </a:r>
          </a:p>
          <a:p>
            <a:pPr marL="0" indent="0">
              <a:buNone/>
            </a:pPr>
            <a:r>
              <a:rPr lang="en-US" sz="1050" dirty="0">
                <a:solidFill>
                  <a:schemeClr val="bg1"/>
                </a:solidFill>
                <a:latin typeface="Arial" panose="020B0604020202020204" pitchFamily="34" charset="0"/>
                <a:cs typeface="Arial" panose="020B0604020202020204" pitchFamily="34" charset="0"/>
              </a:rPr>
              <a:t>Now that Billie </a:t>
            </a:r>
            <a:r>
              <a:rPr lang="en-US" sz="1050" dirty="0" err="1">
                <a:solidFill>
                  <a:schemeClr val="bg1"/>
                </a:solidFill>
                <a:latin typeface="Arial" panose="020B0604020202020204" pitchFamily="34" charset="0"/>
                <a:cs typeface="Arial" panose="020B0604020202020204" pitchFamily="34" charset="0"/>
              </a:rPr>
              <a:t>Eilish</a:t>
            </a:r>
            <a:r>
              <a:rPr lang="en-US" sz="1050" dirty="0">
                <a:solidFill>
                  <a:schemeClr val="bg1"/>
                </a:solidFill>
                <a:latin typeface="Arial" panose="020B0604020202020204" pitchFamily="34" charset="0"/>
                <a:cs typeface="Arial" panose="020B0604020202020204" pitchFamily="34" charset="0"/>
              </a:rPr>
              <a:t> is in a happy place smiling right now. There’s a 100% chance that all the depressed kids out there in the world will find happiness one day. Like how Billie </a:t>
            </a:r>
            <a:r>
              <a:rPr lang="en-US" sz="1050" dirty="0" err="1">
                <a:solidFill>
                  <a:schemeClr val="bg1"/>
                </a:solidFill>
                <a:latin typeface="Arial" panose="020B0604020202020204" pitchFamily="34" charset="0"/>
                <a:cs typeface="Arial" panose="020B0604020202020204" pitchFamily="34" charset="0"/>
              </a:rPr>
              <a:t>Eilish</a:t>
            </a:r>
            <a:r>
              <a:rPr lang="en-US" sz="1050" dirty="0">
                <a:solidFill>
                  <a:schemeClr val="bg1"/>
                </a:solidFill>
                <a:latin typeface="Arial" panose="020B0604020202020204" pitchFamily="34" charset="0"/>
                <a:cs typeface="Arial" panose="020B0604020202020204" pitchFamily="34" charset="0"/>
              </a:rPr>
              <a:t> did, her dreams come true. She became successful in her career. She’s loved by a lot of people for her passion for music, talents, songs and her charming personality. I promise that anyone can overcome their fears if they just believe in </a:t>
            </a:r>
            <a:r>
              <a:rPr lang="en-US" sz="1050" dirty="0" err="1">
                <a:solidFill>
                  <a:schemeClr val="bg1"/>
                </a:solidFill>
                <a:latin typeface="Arial" panose="020B0604020202020204" pitchFamily="34" charset="0"/>
                <a:cs typeface="Arial" panose="020B0604020202020204" pitchFamily="34" charset="0"/>
              </a:rPr>
              <a:t>theirselves</a:t>
            </a:r>
            <a:endParaRPr lang="en-US" sz="1050" dirty="0">
              <a:solidFill>
                <a:schemeClr val="bg1"/>
              </a:solidFill>
              <a:latin typeface="Arial" panose="020B0604020202020204" pitchFamily="34" charset="0"/>
              <a:cs typeface="Arial" panose="020B0604020202020204" pitchFamily="34" charset="0"/>
            </a:endParaRPr>
          </a:p>
          <a:p>
            <a:pPr marL="0" indent="0">
              <a:buNone/>
            </a:pPr>
            <a:br>
              <a:rPr lang="en-US" sz="1050" dirty="0">
                <a:solidFill>
                  <a:schemeClr val="bg1"/>
                </a:solidFill>
                <a:latin typeface="Arial" panose="020B0604020202020204" pitchFamily="34" charset="0"/>
                <a:cs typeface="Arial" panose="020B0604020202020204" pitchFamily="34" charset="0"/>
              </a:rPr>
            </a:br>
            <a:endParaRPr lang="en-US" sz="105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8253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92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My father inspired me the most because when he went to work, he can made lots of money. I followed him to the company once and I was amazed because I saw employees working nonstop. Sometimes, employees come and give so many files to him. I was very curious, I really want to know what is in those files so, I waited for my father to go restroom. I was waiting and waiting and I fell asleep. When I woke up, I was in my bed. I asked him to go with him again but he wouldn’t allow. Then, I tried and tried but it didn't work out so, I gave up. When I grow up, I will take care of my father business and follow his footstep. My biggest dream is to say, “Hey dad, you can rest now. I can take this family from here.”</a:t>
            </a:r>
          </a:p>
        </p:txBody>
      </p:sp>
    </p:spTree>
    <p:extLst>
      <p:ext uri="{BB962C8B-B14F-4D97-AF65-F5344CB8AC3E}">
        <p14:creationId xmlns:p14="http://schemas.microsoft.com/office/powerpoint/2010/main" val="112634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lnSpcReduction="10000"/>
          </a:bodyPr>
          <a:lstStyle/>
          <a:p>
            <a:pPr marL="0" indent="0">
              <a:buNone/>
            </a:pPr>
            <a:r>
              <a:rPr lang="en-US" dirty="0">
                <a:solidFill>
                  <a:schemeClr val="bg1"/>
                </a:solidFill>
                <a:latin typeface="Arial" panose="020B0604020202020204" pitchFamily="34" charset="0"/>
                <a:cs typeface="Arial" panose="020B0604020202020204" pitchFamily="34" charset="0"/>
              </a:rPr>
              <a:t>The person who has influenced me is my dad. Now my dad is about 43 years old. He is very hard working and he is good business man. He can lead his family and also take care of us very well. Moreover, he is the one who take care of me the best. He always stands by my side whenever I feel lonely or sad. He always corrects me when I did wrong. He never shouts at me when I do wrong. He drives me to the right way. Not only he can take care of his family he also strong man. From this above reason, he is the most influence person for me.</a:t>
            </a:r>
          </a:p>
        </p:txBody>
      </p:sp>
    </p:spTree>
    <p:extLst>
      <p:ext uri="{BB962C8B-B14F-4D97-AF65-F5344CB8AC3E}">
        <p14:creationId xmlns:p14="http://schemas.microsoft.com/office/powerpoint/2010/main" val="3282088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lstStyle/>
          <a:p>
            <a:pPr marL="0" indent="0">
              <a:buNone/>
            </a:pPr>
            <a:r>
              <a:rPr lang="en-US" dirty="0">
                <a:solidFill>
                  <a:schemeClr val="bg1"/>
                </a:solidFill>
                <a:latin typeface="Arial" panose="020B0604020202020204" pitchFamily="34" charset="0"/>
                <a:cs typeface="Arial" panose="020B0604020202020204" pitchFamily="34" charset="0"/>
              </a:rPr>
              <a:t>	The person who have influenced most of my life are my parents. They taught me how to behave. They taught me how to talk, how to walk, and many other things that would take a long time to mention. They helped me on school they made me the person I am today. They told me not to give up when times are tough. They let go to the best school that they could. They try to keep me happy as much as they could. So, the person that influenced me the most is my parents.</a:t>
            </a:r>
          </a:p>
        </p:txBody>
      </p:sp>
    </p:spTree>
    <p:extLst>
      <p:ext uri="{BB962C8B-B14F-4D97-AF65-F5344CB8AC3E}">
        <p14:creationId xmlns:p14="http://schemas.microsoft.com/office/powerpoint/2010/main" val="3709088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lnSpcReduction="10000"/>
          </a:bodyPr>
          <a:lstStyle/>
          <a:p>
            <a:pPr marL="0" indent="0">
              <a:buNone/>
            </a:pPr>
            <a:r>
              <a:rPr lang="en-US" dirty="0">
                <a:solidFill>
                  <a:schemeClr val="bg1"/>
                </a:solidFill>
                <a:latin typeface="Arial" panose="020B0604020202020204" pitchFamily="34" charset="0"/>
                <a:cs typeface="Arial" panose="020B0604020202020204" pitchFamily="34" charset="0"/>
              </a:rPr>
              <a:t>There are many people that inspire me but my dad is my biggest inspiration. He is very hardworking and always taught me to do my best, he finds out ways even in the toughest situations. My dad has really good personality trait. He is very kind and calm. He is very serious sometime but most of the time but is a very fun person. I am 13 but he has taught me a lot about the real world and I have many things to learn from him. In the end he is someone who inspire me to be a good person and to try my hardest in everything I do.</a:t>
            </a:r>
          </a:p>
        </p:txBody>
      </p:sp>
    </p:spTree>
    <p:extLst>
      <p:ext uri="{BB962C8B-B14F-4D97-AF65-F5344CB8AC3E}">
        <p14:creationId xmlns:p14="http://schemas.microsoft.com/office/powerpoint/2010/main" val="1336308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People who inspire you come from the people who you watch or listen. That is the same for everyone. That people for me is Mike </a:t>
            </a:r>
            <a:r>
              <a:rPr lang="en-US" dirty="0" err="1">
                <a:solidFill>
                  <a:schemeClr val="bg1"/>
                </a:solidFill>
                <a:latin typeface="Arial" panose="020B0604020202020204" pitchFamily="34" charset="0"/>
                <a:cs typeface="Arial" panose="020B0604020202020204" pitchFamily="34" charset="0"/>
              </a:rPr>
              <a:t>Majlak</a:t>
            </a:r>
            <a:r>
              <a:rPr lang="en-US" dirty="0">
                <a:solidFill>
                  <a:schemeClr val="bg1"/>
                </a:solidFill>
                <a:latin typeface="Arial" panose="020B0604020202020204" pitchFamily="34" charset="0"/>
                <a:cs typeface="Arial" panose="020B0604020202020204" pitchFamily="34" charset="0"/>
              </a:rPr>
              <a:t>. He is the one people I look up to. The thing that make me feel inspired by this guy is his journey. Mike grew up in a small town as a teenager he sold heroine and he also used it and got addicted to it. For years Mike got into lots of trouble with being caught by police and also getting into many almost fatal crashes and accidents. Mike went the right direction by leaving his drug addict and got a job.</a:t>
            </a:r>
          </a:p>
          <a:p>
            <a:pPr marL="0" indent="0">
              <a:buNone/>
            </a:pPr>
            <a:r>
              <a:rPr lang="en-US" dirty="0">
                <a:solidFill>
                  <a:schemeClr val="bg1"/>
                </a:solidFill>
                <a:latin typeface="Arial" panose="020B0604020202020204" pitchFamily="34" charset="0"/>
                <a:cs typeface="Arial" panose="020B0604020202020204" pitchFamily="34" charset="0"/>
              </a:rPr>
              <a:t>He worked for “LOVESAC” which is a bean bag company and the company was giving a sponsor to Travis </a:t>
            </a:r>
            <a:r>
              <a:rPr lang="en-US" dirty="0" err="1">
                <a:solidFill>
                  <a:schemeClr val="bg1"/>
                </a:solidFill>
                <a:latin typeface="Arial" panose="020B0604020202020204" pitchFamily="34" charset="0"/>
                <a:cs typeface="Arial" panose="020B0604020202020204" pitchFamily="34" charset="0"/>
              </a:rPr>
              <a:t>Prastina</a:t>
            </a:r>
            <a:r>
              <a:rPr lang="en-US" dirty="0">
                <a:solidFill>
                  <a:schemeClr val="bg1"/>
                </a:solidFill>
                <a:latin typeface="Arial" panose="020B0604020202020204" pitchFamily="34" charset="0"/>
                <a:cs typeface="Arial" panose="020B0604020202020204" pitchFamily="34" charset="0"/>
              </a:rPr>
              <a:t> he is a motorsport legend. Mike was sent there to do the sponsor and there he met Logan Paul and Roman Atwood. Mike became best friends with Logan Paul since then. The message that Mike gave to millions of people is that although if you had a rough start there is still time to fix it. That was a game changer for me. I always thought if I make a mistake that’s it. He inspire me to want to be as successful as him and not to mess with drugs. Mike gave that message to millions of people that if you are going to change and you made it this far you are winning and that that is the right path to go.</a:t>
            </a:r>
          </a:p>
          <a:p>
            <a:pPr marL="0" indent="0">
              <a:buNone/>
            </a:pPr>
            <a:r>
              <a:rPr lang="en-US" dirty="0">
                <a:solidFill>
                  <a:schemeClr val="bg1"/>
                </a:solidFill>
                <a:latin typeface="Arial" panose="020B0604020202020204" pitchFamily="34" charset="0"/>
                <a:cs typeface="Arial" panose="020B0604020202020204" pitchFamily="34" charset="0"/>
              </a:rPr>
              <a:t>That principle can apply to many things in life not only drug addiction but any negativity and how deep the pit you fall in life there is always a way out of it. His leadership of a company much larger than him and the trust his friend Logan give to him make me think that he is doing much larger than what is possible to him when he was addicted to drugs. The thing is that anybody could do or be anything according to the way they behave and think in their mind. He inspire me to focus on what I am doing and not to warble of into a deep pit on my journey in life. </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4008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62500" lnSpcReduction="20000"/>
          </a:bodyPr>
          <a:lstStyle/>
          <a:p>
            <a:pPr marL="0" indent="0">
              <a:buNone/>
            </a:pPr>
            <a:r>
              <a:rPr lang="en-US" dirty="0" err="1">
                <a:solidFill>
                  <a:schemeClr val="bg1"/>
                </a:solidFill>
                <a:latin typeface="Arial" panose="020B0604020202020204" pitchFamily="34" charset="0"/>
                <a:cs typeface="Arial" panose="020B0604020202020204" pitchFamily="34" charset="0"/>
              </a:rPr>
              <a:t>Yuzuru</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Hanyu</a:t>
            </a:r>
            <a:r>
              <a:rPr lang="en-US" dirty="0">
                <a:solidFill>
                  <a:schemeClr val="bg1"/>
                </a:solidFill>
                <a:latin typeface="Arial" panose="020B0604020202020204" pitchFamily="34" charset="0"/>
                <a:cs typeface="Arial" panose="020B0604020202020204" pitchFamily="34" charset="0"/>
              </a:rPr>
              <a:t>, the greatest of all-time figure skater in my heart, is the most inspirational person to me. </a:t>
            </a:r>
            <a:r>
              <a:rPr lang="en-US" dirty="0" err="1">
                <a:solidFill>
                  <a:schemeClr val="bg1"/>
                </a:solidFill>
                <a:latin typeface="Arial" panose="020B0604020202020204" pitchFamily="34" charset="0"/>
                <a:cs typeface="Arial" panose="020B0604020202020204" pitchFamily="34" charset="0"/>
              </a:rPr>
              <a:t>Yuzuru</a:t>
            </a:r>
            <a:r>
              <a:rPr lang="en-US" dirty="0">
                <a:solidFill>
                  <a:schemeClr val="bg1"/>
                </a:solidFill>
                <a:latin typeface="Arial" panose="020B0604020202020204" pitchFamily="34" charset="0"/>
                <a:cs typeface="Arial" panose="020B0604020202020204" pitchFamily="34" charset="0"/>
              </a:rPr>
              <a:t> is a famous Japanese ice skater that is talented, skilled, and best of all hardworking. He had broken the world record for two times and the two times Olympic gold medalist is not only a skilled skater he is also an extremely caring and considerate person. He was a survivor of the 2011 Japan earthquake tsunami that was magnitude of 9.0 - 9.1 and worst of all left more than 18000 people dead and missing. After that incident </a:t>
            </a:r>
            <a:r>
              <a:rPr lang="en-US" dirty="0" err="1">
                <a:solidFill>
                  <a:schemeClr val="bg1"/>
                </a:solidFill>
                <a:latin typeface="Arial" panose="020B0604020202020204" pitchFamily="34" charset="0"/>
                <a:cs typeface="Arial" panose="020B0604020202020204" pitchFamily="34" charset="0"/>
              </a:rPr>
              <a:t>Yuzuru</a:t>
            </a:r>
            <a:r>
              <a:rPr lang="en-US" dirty="0">
                <a:solidFill>
                  <a:schemeClr val="bg1"/>
                </a:solidFill>
                <a:latin typeface="Arial" panose="020B0604020202020204" pitchFamily="34" charset="0"/>
                <a:cs typeface="Arial" panose="020B0604020202020204" pitchFamily="34" charset="0"/>
              </a:rPr>
              <a:t> raised money and did charity for those who was affected by the earthquake and tsunami. Plushie toys, flowers are thrown to the ice ground by the donators or fans every time </a:t>
            </a:r>
            <a:r>
              <a:rPr lang="en-US" dirty="0" err="1">
                <a:solidFill>
                  <a:schemeClr val="bg1"/>
                </a:solidFill>
                <a:latin typeface="Arial" panose="020B0604020202020204" pitchFamily="34" charset="0"/>
                <a:cs typeface="Arial" panose="020B0604020202020204" pitchFamily="34" charset="0"/>
              </a:rPr>
              <a:t>Yuzuru</a:t>
            </a:r>
            <a:r>
              <a:rPr lang="en-US" dirty="0">
                <a:solidFill>
                  <a:schemeClr val="bg1"/>
                </a:solidFill>
                <a:latin typeface="Arial" panose="020B0604020202020204" pitchFamily="34" charset="0"/>
                <a:cs typeface="Arial" panose="020B0604020202020204" pitchFamily="34" charset="0"/>
              </a:rPr>
              <a:t> finished a performance to be later given to children hospitals for the children. Therefore, you can see how he considered much about the peoples and was very caring. His confident, hardworking mind, talented body, and his loving heart is the reason why I really look up and get inspired by him. I once use to have a dream of being a figure skater but it is now overall a dream job for me. However, I really thank </a:t>
            </a:r>
            <a:r>
              <a:rPr lang="en-US" dirty="0" err="1">
                <a:solidFill>
                  <a:schemeClr val="bg1"/>
                </a:solidFill>
                <a:latin typeface="Arial" panose="020B0604020202020204" pitchFamily="34" charset="0"/>
                <a:cs typeface="Arial" panose="020B0604020202020204" pitchFamily="34" charset="0"/>
              </a:rPr>
              <a:t>Yuzuru</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Hanyu</a:t>
            </a:r>
            <a:r>
              <a:rPr lang="en-US" dirty="0">
                <a:solidFill>
                  <a:schemeClr val="bg1"/>
                </a:solidFill>
                <a:latin typeface="Arial" panose="020B0604020202020204" pitchFamily="34" charset="0"/>
                <a:cs typeface="Arial" panose="020B0604020202020204" pitchFamily="34" charset="0"/>
              </a:rPr>
              <a:t> the greatest of all-time figure skater in my heart for making me inspired by his talent, braveness and consideration. Just like him I will never give up and always try my best. </a:t>
            </a:r>
            <a:r>
              <a:rPr lang="en-US" dirty="0" err="1">
                <a:solidFill>
                  <a:schemeClr val="bg1"/>
                </a:solidFill>
                <a:latin typeface="Arial" panose="020B0604020202020204" pitchFamily="34" charset="0"/>
                <a:cs typeface="Arial" panose="020B0604020202020204" pitchFamily="34" charset="0"/>
              </a:rPr>
              <a:t>Yuzuru</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Hanyu</a:t>
            </a:r>
            <a:r>
              <a:rPr lang="en-US" dirty="0">
                <a:solidFill>
                  <a:schemeClr val="bg1"/>
                </a:solidFill>
                <a:latin typeface="Arial" panose="020B0604020202020204" pitchFamily="34" charset="0"/>
                <a:cs typeface="Arial" panose="020B0604020202020204" pitchFamily="34" charset="0"/>
              </a:rPr>
              <a:t>, not only my idol, inspiration, but also a role model for my life and last but not least the star of my dream</a:t>
            </a:r>
          </a:p>
        </p:txBody>
      </p:sp>
    </p:spTree>
    <p:extLst>
      <p:ext uri="{BB962C8B-B14F-4D97-AF65-F5344CB8AC3E}">
        <p14:creationId xmlns:p14="http://schemas.microsoft.com/office/powerpoint/2010/main" val="4063867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Unlike most people, I don’t really have someone or something that inspires me. I would say that I’m currently in the process of discovering what that is and what I want to be. However, I have and have had multiple inspirations at a time. These could range from friends, influencers and even historical figures.</a:t>
            </a:r>
          </a:p>
          <a:p>
            <a:pPr marL="0" indent="0">
              <a:buNone/>
            </a:pPr>
            <a:r>
              <a:rPr lang="en-US" dirty="0">
                <a:solidFill>
                  <a:schemeClr val="bg1"/>
                </a:solidFill>
                <a:latin typeface="Arial" panose="020B0604020202020204" pitchFamily="34" charset="0"/>
                <a:cs typeface="Arial" panose="020B0604020202020204" pitchFamily="34" charset="0"/>
              </a:rPr>
              <a:t>Some of my best inspirations have come from my friends and family, who motivate and inspire me to be productive and try to better myself. My friends are really nice and positive and makes me want to be a better person while my family motivates me to work harder and be better at time management.</a:t>
            </a:r>
          </a:p>
          <a:p>
            <a:pPr marL="0" indent="0">
              <a:buNone/>
            </a:pPr>
            <a:r>
              <a:rPr lang="en-US" dirty="0">
                <a:solidFill>
                  <a:schemeClr val="bg1"/>
                </a:solidFill>
                <a:latin typeface="Arial" panose="020B0604020202020204" pitchFamily="34" charset="0"/>
                <a:cs typeface="Arial" panose="020B0604020202020204" pitchFamily="34" charset="0"/>
              </a:rPr>
              <a:t>Influencers are also a large inspiration for most people, me included. Currently, I don’t have a lot of inspiration from any influencer. However, Conan Gray has been a huge inspiration for me throughout this year. I love his music and it inspires me to be productive. His personal life and story have also been very inspiring.</a:t>
            </a:r>
          </a:p>
          <a:p>
            <a:pPr marL="0" indent="0">
              <a:buNone/>
            </a:pPr>
            <a:r>
              <a:rPr lang="en-US" dirty="0">
                <a:solidFill>
                  <a:schemeClr val="bg1"/>
                </a:solidFill>
                <a:latin typeface="Arial" panose="020B0604020202020204" pitchFamily="34" charset="0"/>
                <a:cs typeface="Arial" panose="020B0604020202020204" pitchFamily="34" charset="0"/>
              </a:rPr>
              <a:t>Historical figures might be a strange one but, they’re a great inspiration. Though, I don’t have anything like this right now. People like Catherine the Great from Medieval Russia and Sun-Sat Yen who founded Taiwan were good inspirations during my history phase.</a:t>
            </a:r>
          </a:p>
          <a:p>
            <a:pPr marL="0" indent="0">
              <a:buNone/>
            </a:pPr>
            <a:r>
              <a:rPr lang="en-US" dirty="0">
                <a:solidFill>
                  <a:schemeClr val="bg1"/>
                </a:solidFill>
                <a:latin typeface="Arial" panose="020B0604020202020204" pitchFamily="34" charset="0"/>
                <a:cs typeface="Arial" panose="020B0604020202020204" pitchFamily="34" charset="0"/>
              </a:rPr>
              <a:t>While I may still be in the process of finding out my motivation and why I do what I do, I still acknowledge that our inspirations makes us who we are. Even if it takes me a while to find out what that is, I can still take my time in the process.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5936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 person I admire most is none other than my parents. My father had been loyal to the family. He has helped me with my homework, surprise me with gifts and support me in many ways. He has to work for our family. For instance, he would cheer me up when I am sad or hurt. My father has taught me a variety of things. He taught me how to ride a bike, how to swim and how to solve your anger and just to calm down. He would never encourage me to fight back the bully or curse an adult whether you are innocent or not. He had never scold me not even once. He would only teach me what's wrong and correct. My father would let me understand my mistake and learn from them. So as my mother, she had made me study for tests and would cheer me up with refreshments to brighten my memory. She often helps me with my projects for the school. Although my tests turned out bad, she hasn’t scold me once. She told me to never give up and to continue working hard. My mother also taught me how to type, how to build a Lego ship when I was 7 and played with me. She always makes me do my assignment on time and to wake me up for school. She is the first person to wake up in the family and cooks for us a healthy breakfast. Plus, she would buy me clothes, toys and extra appliances. My parents both are hardworking in their business. They would help me in my lessons and help in math problems which are too hard for me. Moreover, they would test my IQ every month whether I am doing well or not. My parents would let me play videogames for an hour and watch Netflix for an hour. In that way, I wouldn’t damage my eyes. He encourages me to read books or magazines so that I could improve my general knowledge and my vocabulary. I have to finish a book in a week. My parents are not strict but they make me understand what is correct and what is bad for me. My parents allow me to hang out with my friends as long as I came back early. They understand at this point of age we would like to hang out with friends and play games. They had inspired me in a lot of ways. They acted as our parents , my friend and also my teacher. </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8866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4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Hello! My name is </a:t>
            </a:r>
            <a:r>
              <a:rPr lang="en-US" dirty="0" err="1">
                <a:solidFill>
                  <a:schemeClr val="bg1"/>
                </a:solidFill>
                <a:latin typeface="Arial" panose="020B0604020202020204" pitchFamily="34" charset="0"/>
                <a:cs typeface="Arial" panose="020B0604020202020204" pitchFamily="34" charset="0"/>
              </a:rPr>
              <a:t>Myat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Hmuee</a:t>
            </a:r>
            <a:r>
              <a:rPr lang="en-US" dirty="0">
                <a:solidFill>
                  <a:schemeClr val="bg1"/>
                </a:solidFill>
                <a:latin typeface="Arial" panose="020B0604020202020204" pitchFamily="34" charset="0"/>
                <a:cs typeface="Arial" panose="020B0604020202020204" pitchFamily="34" charset="0"/>
              </a:rPr>
              <a:t>, but you can easily call me Honey. Like every student my age I have dreams and ambitions of my own. Because I can't predict so much about my future, I've some options for myself to redecide when I'm old enough. One of them turns out to be a dream of an author.</a:t>
            </a:r>
          </a:p>
          <a:p>
            <a:pPr marL="0" indent="0">
              <a:buNone/>
            </a:pPr>
            <a:r>
              <a:rPr lang="en-US" dirty="0">
                <a:solidFill>
                  <a:schemeClr val="bg1"/>
                </a:solidFill>
                <a:latin typeface="Arial" panose="020B0604020202020204" pitchFamily="34" charset="0"/>
                <a:cs typeface="Arial" panose="020B0604020202020204" pitchFamily="34" charset="0"/>
              </a:rPr>
              <a:t>I think having our dreams come from being inspired by something or someone. I would also be questioned where I get my inspiration for wanting to become an author. for me, almost everything and everyone around me inspires me with all the different abilities. But as I grow older, I get anxious and uncomfortable being around people.so I tend to be alone most of the time. For me to not feel so lonely I started reading more than I usually would. I read different kinds of books written by different authors.</a:t>
            </a:r>
          </a:p>
          <a:p>
            <a:pPr marL="0" indent="0">
              <a:buNone/>
            </a:pPr>
            <a:r>
              <a:rPr lang="en-US" dirty="0">
                <a:solidFill>
                  <a:schemeClr val="bg1"/>
                </a:solidFill>
                <a:latin typeface="Arial" panose="020B0604020202020204" pitchFamily="34" charset="0"/>
                <a:cs typeface="Arial" panose="020B0604020202020204" pitchFamily="34" charset="0"/>
              </a:rPr>
              <a:t>I found a book called “Diary of A Wimpy Kid" written by “Jeff Kinney”. The book itself is very entertaining and fun to read. I started reading it a lot and it's my favorite book series. The book’s a diary of a middle-school weakling named “Greg </a:t>
            </a:r>
            <a:r>
              <a:rPr lang="en-US" dirty="0" err="1">
                <a:solidFill>
                  <a:schemeClr val="bg1"/>
                </a:solidFill>
                <a:latin typeface="Arial" panose="020B0604020202020204" pitchFamily="34" charset="0"/>
                <a:cs typeface="Arial" panose="020B0604020202020204" pitchFamily="34" charset="0"/>
              </a:rPr>
              <a:t>Heffley</a:t>
            </a:r>
            <a:r>
              <a:rPr lang="en-US" dirty="0">
                <a:solidFill>
                  <a:schemeClr val="bg1"/>
                </a:solidFill>
                <a:latin typeface="Arial" panose="020B0604020202020204" pitchFamily="34" charset="0"/>
                <a:cs typeface="Arial" panose="020B0604020202020204" pitchFamily="34" charset="0"/>
              </a:rPr>
              <a:t>”. It includes all his struggles, attempts to become popular in middle school and loneliness, betrayal, and the highs and lows of teenage romance. I think his life is relatable to mine and it’s how it became my favorite book. There it inspires me to write myself a diary too. I started researching about Jeff and how he had this idea to write this kind of book. It's interesting how this wasn’t Jeff’s dream, but it turns out to be a hit. He is now a book author who has a net worth of $70 million. He’s not only good at creating stories but also drawing the characters himself which even inspires me more. I think someone with a dream of wanting to become an author being inspired by an author is nothing much surprising but now I’ve been even starting to doodle little characters like him. I and drawing have never been a good match. From this, I think I can call him someone who inspired me.</a:t>
            </a:r>
          </a:p>
          <a:p>
            <a:pPr marL="0" indent="0">
              <a:buNone/>
            </a:pPr>
            <a:r>
              <a:rPr lang="en-US" dirty="0">
                <a:solidFill>
                  <a:schemeClr val="bg1"/>
                </a:solidFill>
                <a:latin typeface="Arial" panose="020B0604020202020204" pitchFamily="34" charset="0"/>
                <a:cs typeface="Arial" panose="020B0604020202020204" pitchFamily="34" charset="0"/>
              </a:rPr>
              <a:t>In the future I want to start writing more and make improvements. I want to get to the points where I have confidents about my own writings to where I can show my friends, I think that will be my first goal I want to reach in my ambition of becoming an author. If I have a chance, I would also like to meet Jeff and ask him more about how he came through everything. I’m also willing to become someone like Jeff Kinney</a:t>
            </a:r>
          </a:p>
          <a:p>
            <a:pPr marL="0" indent="0">
              <a:buNone/>
            </a:pP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8479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There are many people in the world that inspires us, such as Abraham Lincoln whom who save the black people from slavery or General Aung San who made our country Myanmar to become independent or many other inspirational </a:t>
            </a:r>
            <a:r>
              <a:rPr lang="en-US" dirty="0" err="1">
                <a:solidFill>
                  <a:schemeClr val="bg1"/>
                </a:solidFill>
                <a:latin typeface="Arial" panose="020B0604020202020204" pitchFamily="34" charset="0"/>
                <a:cs typeface="Arial" panose="020B0604020202020204" pitchFamily="34" charset="0"/>
              </a:rPr>
              <a:t>people.But</a:t>
            </a:r>
            <a:r>
              <a:rPr lang="en-US" dirty="0">
                <a:solidFill>
                  <a:schemeClr val="bg1"/>
                </a:solidFill>
                <a:latin typeface="Arial" panose="020B0604020202020204" pitchFamily="34" charset="0"/>
                <a:cs typeface="Arial" panose="020B0604020202020204" pitchFamily="34" charset="0"/>
              </a:rPr>
              <a:t> mine is Thomas Edison who invented light bulb.</a:t>
            </a:r>
          </a:p>
          <a:p>
            <a:pPr marL="0" indent="0">
              <a:buNone/>
            </a:pPr>
            <a:r>
              <a:rPr lang="en-US" dirty="0">
                <a:solidFill>
                  <a:schemeClr val="bg1"/>
                </a:solidFill>
                <a:latin typeface="Arial" panose="020B0604020202020204" pitchFamily="34" charset="0"/>
                <a:cs typeface="Arial" panose="020B0604020202020204" pitchFamily="34" charset="0"/>
              </a:rPr>
              <a:t>The reason that he is the person that I inspires is because , even though he had a hard childhood where he was expelled from his school or he was criticized by the teachers because of his questions he still try to keep on </a:t>
            </a:r>
            <a:r>
              <a:rPr lang="en-US" dirty="0" err="1">
                <a:solidFill>
                  <a:schemeClr val="bg1"/>
                </a:solidFill>
                <a:latin typeface="Arial" panose="020B0604020202020204" pitchFamily="34" charset="0"/>
                <a:cs typeface="Arial" panose="020B0604020202020204" pitchFamily="34" charset="0"/>
              </a:rPr>
              <a:t>learning.Through</a:t>
            </a:r>
            <a:r>
              <a:rPr lang="en-US" dirty="0">
                <a:solidFill>
                  <a:schemeClr val="bg1"/>
                </a:solidFill>
                <a:latin typeface="Arial" panose="020B0604020202020204" pitchFamily="34" charset="0"/>
                <a:cs typeface="Arial" panose="020B0604020202020204" pitchFamily="34" charset="0"/>
              </a:rPr>
              <a:t> his childhood he was also very hard working as he spent his time selling candy and newspaper he still didn’t gave up on his dreams. He has his own laboratory underneath his house where he almost died of the explosion. Even after the explosion he still hasn’t given up on his dream as he set up for him self.</a:t>
            </a:r>
          </a:p>
          <a:p>
            <a:pPr marL="0" indent="0">
              <a:buNone/>
            </a:pPr>
            <a:r>
              <a:rPr lang="en-US" dirty="0">
                <a:solidFill>
                  <a:schemeClr val="bg1"/>
                </a:solidFill>
                <a:latin typeface="Arial" panose="020B0604020202020204" pitchFamily="34" charset="0"/>
                <a:cs typeface="Arial" panose="020B0604020202020204" pitchFamily="34" charset="0"/>
              </a:rPr>
              <a:t>Then he save a child who was son the son of the chief who taught him telegraphy which he kept on working as a telegraph operator which inspires him some of his earliest </a:t>
            </a:r>
            <a:r>
              <a:rPr lang="en-US" dirty="0" err="1">
                <a:solidFill>
                  <a:schemeClr val="bg1"/>
                </a:solidFill>
                <a:latin typeface="Arial" panose="020B0604020202020204" pitchFamily="34" charset="0"/>
                <a:cs typeface="Arial" panose="020B0604020202020204" pitchFamily="34" charset="0"/>
              </a:rPr>
              <a:t>invasions.In</a:t>
            </a:r>
            <a:r>
              <a:rPr lang="en-US" dirty="0">
                <a:solidFill>
                  <a:schemeClr val="bg1"/>
                </a:solidFill>
                <a:latin typeface="Arial" panose="020B0604020202020204" pitchFamily="34" charset="0"/>
                <a:cs typeface="Arial" panose="020B0604020202020204" pitchFamily="34" charset="0"/>
              </a:rPr>
              <a:t> 1897, he started inventing the lightbulb which he kept failing but he kept on trying with even hair, and some other elements.</a:t>
            </a:r>
          </a:p>
          <a:p>
            <a:pPr marL="0" indent="0">
              <a:buNone/>
            </a:pPr>
            <a:r>
              <a:rPr lang="en-US" dirty="0">
                <a:solidFill>
                  <a:schemeClr val="bg1"/>
                </a:solidFill>
                <a:latin typeface="Arial" panose="020B0604020202020204" pitchFamily="34" charset="0"/>
                <a:cs typeface="Arial" panose="020B0604020202020204" pitchFamily="34" charset="0"/>
              </a:rPr>
              <a:t>Even with other elements he failed but he did not stop trying .At the end he succeeded in invented the light bulb which light up for 13.5 hours . The reason that he is that reason that I inspire his is because he proved that if you kept trying until you succeed you can surely reach your dream or goal.</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3402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Hi, I’m inspired by Bill Gates also known as William Henry Gates 2. He is an American business magnate, software developer, investor and a philanthropist. He is widely known as the co-founder of Microsoft corporation. During his career at Microsoft he held the position of chairman, chief executive officer, president and chief software </a:t>
            </a:r>
            <a:r>
              <a:rPr lang="en-US" dirty="0" err="1">
                <a:solidFill>
                  <a:schemeClr val="bg1"/>
                </a:solidFill>
                <a:latin typeface="Arial" panose="020B0604020202020204" pitchFamily="34" charset="0"/>
                <a:cs typeface="Arial" panose="020B0604020202020204" pitchFamily="34" charset="0"/>
              </a:rPr>
              <a:t>architech</a:t>
            </a:r>
            <a:r>
              <a:rPr lang="en-US" dirty="0">
                <a:solidFill>
                  <a:schemeClr val="bg1"/>
                </a:solidFill>
                <a:latin typeface="Arial" panose="020B0604020202020204" pitchFamily="34" charset="0"/>
                <a:cs typeface="Arial" panose="020B0604020202020204" pitchFamily="34" charset="0"/>
              </a:rPr>
              <a:t> while also being the largest individual shareholder until May 2014. He is 1 one the best-known </a:t>
            </a:r>
            <a:r>
              <a:rPr lang="en-US" dirty="0" err="1">
                <a:solidFill>
                  <a:schemeClr val="bg1"/>
                </a:solidFill>
                <a:latin typeface="Arial" panose="020B0604020202020204" pitchFamily="34" charset="0"/>
                <a:cs typeface="Arial" panose="020B0604020202020204" pitchFamily="34" charset="0"/>
              </a:rPr>
              <a:t>entrepreneus</a:t>
            </a:r>
            <a:r>
              <a:rPr lang="en-US" dirty="0">
                <a:solidFill>
                  <a:schemeClr val="bg1"/>
                </a:solidFill>
                <a:latin typeface="Arial" panose="020B0604020202020204" pitchFamily="34" charset="0"/>
                <a:cs typeface="Arial" panose="020B0604020202020204" pitchFamily="34" charset="0"/>
              </a:rPr>
              <a:t> and pioneers of the microcomputer revolution of the 1970s and 1980s.</a:t>
            </a:r>
          </a:p>
          <a:p>
            <a:pPr marL="0" indent="0">
              <a:buNone/>
            </a:pPr>
            <a:r>
              <a:rPr lang="en-US" dirty="0">
                <a:solidFill>
                  <a:schemeClr val="bg1"/>
                </a:solidFill>
                <a:latin typeface="Arial" panose="020B0604020202020204" pitchFamily="34" charset="0"/>
                <a:cs typeface="Arial" panose="020B0604020202020204" pitchFamily="34" charset="0"/>
              </a:rPr>
              <a:t>Bill Gates co-founded Microsoft with his childhood friend Paul Allen in 1975 in Albuquerque, New Mexico. Gates led the company as chairman and CEO of Microsoft until he stepped down to CEO in January 2000 but he remained chairman and became chief software </a:t>
            </a:r>
            <a:r>
              <a:rPr lang="en-US" dirty="0" err="1">
                <a:solidFill>
                  <a:schemeClr val="bg1"/>
                </a:solidFill>
                <a:latin typeface="Arial" panose="020B0604020202020204" pitchFamily="34" charset="0"/>
                <a:cs typeface="Arial" panose="020B0604020202020204" pitchFamily="34" charset="0"/>
              </a:rPr>
              <a:t>architech</a:t>
            </a:r>
            <a:r>
              <a:rPr lang="en-US" dirty="0">
                <a:solidFill>
                  <a:schemeClr val="bg1"/>
                </a:solidFill>
                <a:latin typeface="Arial" panose="020B0604020202020204" pitchFamily="34" charset="0"/>
                <a:cs typeface="Arial" panose="020B0604020202020204" pitchFamily="34" charset="0"/>
              </a:rPr>
              <a:t>. During the 1990s, Gates was criticized for is business tactics which is considered as anti-</a:t>
            </a:r>
            <a:r>
              <a:rPr lang="en-US" dirty="0" err="1">
                <a:solidFill>
                  <a:schemeClr val="bg1"/>
                </a:solidFill>
                <a:latin typeface="Arial" panose="020B0604020202020204" pitchFamily="34" charset="0"/>
                <a:cs typeface="Arial" panose="020B0604020202020204" pitchFamily="34" charset="0"/>
              </a:rPr>
              <a:t>competetive</a:t>
            </a:r>
            <a:r>
              <a:rPr lang="en-US" dirty="0">
                <a:solidFill>
                  <a:schemeClr val="bg1"/>
                </a:solidFill>
                <a:latin typeface="Arial" panose="020B0604020202020204" pitchFamily="34" charset="0"/>
                <a:cs typeface="Arial" panose="020B0604020202020204" pitchFamily="34" charset="0"/>
              </a:rPr>
              <a:t>. This opinion has been upheld by numerous court ruling. In June 2006 Gates announced that he would be transitioning to a part time work at Microsoft and a full time work at the Bills and Melinda Gates Foundation, a private </a:t>
            </a:r>
            <a:r>
              <a:rPr lang="en-US" dirty="0" err="1">
                <a:solidFill>
                  <a:schemeClr val="bg1"/>
                </a:solidFill>
                <a:latin typeface="Arial" panose="020B0604020202020204" pitchFamily="34" charset="0"/>
                <a:cs typeface="Arial" panose="020B0604020202020204" pitchFamily="34" charset="0"/>
              </a:rPr>
              <a:t>charatable</a:t>
            </a:r>
            <a:r>
              <a:rPr lang="en-US" dirty="0">
                <a:solidFill>
                  <a:schemeClr val="bg1"/>
                </a:solidFill>
                <a:latin typeface="Arial" panose="020B0604020202020204" pitchFamily="34" charset="0"/>
                <a:cs typeface="Arial" panose="020B0604020202020204" pitchFamily="34" charset="0"/>
              </a:rPr>
              <a:t> foundation that he and his wife established in 2000. He gradually transferred hi duties to Ray Ozzie and Craig Mundie. He stepped down as chairman in </a:t>
            </a:r>
            <a:r>
              <a:rPr lang="en-US" dirty="0" err="1">
                <a:solidFill>
                  <a:schemeClr val="bg1"/>
                </a:solidFill>
                <a:latin typeface="Arial" panose="020B0604020202020204" pitchFamily="34" charset="0"/>
                <a:cs typeface="Arial" panose="020B0604020202020204" pitchFamily="34" charset="0"/>
              </a:rPr>
              <a:t>Febuary</a:t>
            </a:r>
            <a:r>
              <a:rPr lang="en-US" dirty="0">
                <a:solidFill>
                  <a:schemeClr val="bg1"/>
                </a:solidFill>
                <a:latin typeface="Arial" panose="020B0604020202020204" pitchFamily="34" charset="0"/>
                <a:cs typeface="Arial" panose="020B0604020202020204" pitchFamily="34" charset="0"/>
              </a:rPr>
              <a:t> 2014 and assumed a new post as technology adviser for the newly appointed CEO Satya Nadella. From 1995 to 2017, he held the Forbes title of the riches person in the world for 4 of those years. In October 2017 he was surpassed by Amazon founder Jeff Bezos which make Gates the second riches person of the world. That’s why Bill Gates have inspired me for the past 3 years.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518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70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Everybody has their own dreams and life goals. They may succeed or they may fail. But the question is “how do these people get these dreams and goals?”. The answer to this question is “inspiration”. People gain these inspirations or are sometimes inspired by people and things close to them or people who they admired.</a:t>
            </a:r>
          </a:p>
          <a:p>
            <a:pPr marL="0" indent="0">
              <a:buNone/>
            </a:pPr>
            <a:r>
              <a:rPr lang="en-US" dirty="0">
                <a:solidFill>
                  <a:schemeClr val="bg1"/>
                </a:solidFill>
                <a:latin typeface="Arial" panose="020B0604020202020204" pitchFamily="34" charset="0"/>
                <a:cs typeface="Arial" panose="020B0604020202020204" pitchFamily="34" charset="0"/>
              </a:rPr>
              <a:t>For me, my inspiration is my mom. She is currently a teacher who teaches spectacular and outstanding subordinates. Not only my mom is a great teacher, she is also an excellent mom who fulfills every duty as a </a:t>
            </a:r>
            <a:r>
              <a:rPr lang="en-US" dirty="0" err="1">
                <a:solidFill>
                  <a:schemeClr val="bg1"/>
                </a:solidFill>
                <a:latin typeface="Arial" panose="020B0604020202020204" pitchFamily="34" charset="0"/>
                <a:cs typeface="Arial" panose="020B0604020202020204" pitchFamily="34" charset="0"/>
              </a:rPr>
              <a:t>mother.I</a:t>
            </a:r>
            <a:r>
              <a:rPr lang="en-US" dirty="0">
                <a:solidFill>
                  <a:schemeClr val="bg1"/>
                </a:solidFill>
                <a:latin typeface="Arial" panose="020B0604020202020204" pitchFamily="34" charset="0"/>
                <a:cs typeface="Arial" panose="020B0604020202020204" pitchFamily="34" charset="0"/>
              </a:rPr>
              <a:t> would also like to be someone like my mom who works at a school and living my live peacefully teaching their students the rights and wrongs and making them successful people.</a:t>
            </a:r>
          </a:p>
          <a:p>
            <a:pPr marL="0" indent="0">
              <a:buNone/>
            </a:pPr>
            <a:r>
              <a:rPr lang="en-US" dirty="0">
                <a:solidFill>
                  <a:schemeClr val="bg1"/>
                </a:solidFill>
                <a:latin typeface="Arial" panose="020B0604020202020204" pitchFamily="34" charset="0"/>
                <a:cs typeface="Arial" panose="020B0604020202020204" pitchFamily="34" charset="0"/>
              </a:rPr>
              <a:t>Overall, this is the one who inspired me to aspire to these dreams and goals. I hope my biggest role model would live long to see me continue her work and with that wish I conclude my essay.</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3328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Actually the one who has inspired me isn’t from real life .She is a character from one of the Thai movies that I love .Her name is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.She is a normal people like us and she loves to discover history about Thailand very </a:t>
            </a:r>
            <a:r>
              <a:rPr lang="en-US" dirty="0" err="1">
                <a:solidFill>
                  <a:schemeClr val="bg1"/>
                </a:solidFill>
                <a:latin typeface="Arial" panose="020B0604020202020204" pitchFamily="34" charset="0"/>
                <a:cs typeface="Arial" panose="020B0604020202020204" pitchFamily="34" charset="0"/>
              </a:rPr>
              <a:t>much.One</a:t>
            </a:r>
            <a:r>
              <a:rPr lang="en-US" dirty="0">
                <a:solidFill>
                  <a:schemeClr val="bg1"/>
                </a:solidFill>
                <a:latin typeface="Arial" panose="020B0604020202020204" pitchFamily="34" charset="0"/>
                <a:cs typeface="Arial" panose="020B0604020202020204" pitchFamily="34" charset="0"/>
              </a:rPr>
              <a:t> night she got an accident after she went to Ayutthaya with her friend group to observe the old </a:t>
            </a:r>
            <a:r>
              <a:rPr lang="en-US" dirty="0" err="1">
                <a:solidFill>
                  <a:schemeClr val="bg1"/>
                </a:solidFill>
                <a:latin typeface="Arial" panose="020B0604020202020204" pitchFamily="34" charset="0"/>
                <a:cs typeface="Arial" panose="020B0604020202020204" pitchFamily="34" charset="0"/>
              </a:rPr>
              <a:t>buildings.She</a:t>
            </a:r>
            <a:r>
              <a:rPr lang="en-US" dirty="0">
                <a:solidFill>
                  <a:schemeClr val="bg1"/>
                </a:solidFill>
                <a:latin typeface="Arial" panose="020B0604020202020204" pitchFamily="34" charset="0"/>
                <a:cs typeface="Arial" panose="020B0604020202020204" pitchFamily="34" charset="0"/>
              </a:rPr>
              <a:t> died and her spirit went to the past in ancient times of Thailand .Even though she had died, she became a lady. That lady name is Gala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.She was the </a:t>
            </a:r>
            <a:r>
              <a:rPr lang="en-US" dirty="0" err="1">
                <a:solidFill>
                  <a:schemeClr val="bg1"/>
                </a:solidFill>
                <a:latin typeface="Arial" panose="020B0604020202020204" pitchFamily="34" charset="0"/>
                <a:cs typeface="Arial" panose="020B0604020202020204" pitchFamily="34" charset="0"/>
              </a:rPr>
              <a:t>fience</a:t>
            </a:r>
            <a:r>
              <a:rPr lang="en-US" dirty="0">
                <a:solidFill>
                  <a:schemeClr val="bg1"/>
                </a:solidFill>
                <a:latin typeface="Arial" panose="020B0604020202020204" pitchFamily="34" charset="0"/>
                <a:cs typeface="Arial" panose="020B0604020202020204" pitchFamily="34" charset="0"/>
              </a:rPr>
              <a:t> of a man who were high standard people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had the same face as Gala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and they look like twins .Gala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was an evil lady and she was jealous of a girl who was very close to the man .She order her servants to knock down the boat while the girl was in the way to the man’s </a:t>
            </a:r>
            <a:r>
              <a:rPr lang="en-US" dirty="0" err="1">
                <a:solidFill>
                  <a:schemeClr val="bg1"/>
                </a:solidFill>
                <a:latin typeface="Arial" panose="020B0604020202020204" pitchFamily="34" charset="0"/>
                <a:cs typeface="Arial" panose="020B0604020202020204" pitchFamily="34" charset="0"/>
              </a:rPr>
              <a:t>house.That</a:t>
            </a:r>
            <a:r>
              <a:rPr lang="en-US" dirty="0">
                <a:solidFill>
                  <a:schemeClr val="bg1"/>
                </a:solidFill>
                <a:latin typeface="Arial" panose="020B0604020202020204" pitchFamily="34" charset="0"/>
                <a:cs typeface="Arial" panose="020B0604020202020204" pitchFamily="34" charset="0"/>
              </a:rPr>
              <a:t> time one of the girls servant drowned and </a:t>
            </a:r>
            <a:r>
              <a:rPr lang="en-US" dirty="0" err="1">
                <a:solidFill>
                  <a:schemeClr val="bg1"/>
                </a:solidFill>
                <a:latin typeface="Arial" panose="020B0604020202020204" pitchFamily="34" charset="0"/>
                <a:cs typeface="Arial" panose="020B0604020202020204" pitchFamily="34" charset="0"/>
              </a:rPr>
              <a:t>died.The</a:t>
            </a:r>
            <a:r>
              <a:rPr lang="en-US" dirty="0">
                <a:solidFill>
                  <a:schemeClr val="bg1"/>
                </a:solidFill>
                <a:latin typeface="Arial" panose="020B0604020202020204" pitchFamily="34" charset="0"/>
                <a:cs typeface="Arial" panose="020B0604020202020204" pitchFamily="34" charset="0"/>
              </a:rPr>
              <a:t> man and their family knew that it would be Gala </a:t>
            </a:r>
            <a:r>
              <a:rPr lang="en-US" dirty="0" err="1">
                <a:solidFill>
                  <a:schemeClr val="bg1"/>
                </a:solidFill>
                <a:latin typeface="Arial" panose="020B0604020202020204" pitchFamily="34" charset="0"/>
                <a:cs typeface="Arial" panose="020B0604020202020204" pitchFamily="34" charset="0"/>
              </a:rPr>
              <a:t>Gade’s</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plan.The</a:t>
            </a:r>
            <a:r>
              <a:rPr lang="en-US" dirty="0">
                <a:solidFill>
                  <a:schemeClr val="bg1"/>
                </a:solidFill>
                <a:latin typeface="Arial" panose="020B0604020202020204" pitchFamily="34" charset="0"/>
                <a:cs typeface="Arial" panose="020B0604020202020204" pitchFamily="34" charset="0"/>
              </a:rPr>
              <a:t> man and his father made a ceremony to proof whether she really did it of not .The result came out that she was the one who did it but at last after Gala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pass out ,while her </a:t>
            </a:r>
            <a:r>
              <a:rPr lang="en-US" dirty="0" err="1">
                <a:solidFill>
                  <a:schemeClr val="bg1"/>
                </a:solidFill>
                <a:latin typeface="Arial" panose="020B0604020202020204" pitchFamily="34" charset="0"/>
                <a:cs typeface="Arial" panose="020B0604020202020204" pitchFamily="34" charset="0"/>
              </a:rPr>
              <a:t>favourite</a:t>
            </a:r>
            <a:r>
              <a:rPr lang="en-US" dirty="0">
                <a:solidFill>
                  <a:schemeClr val="bg1"/>
                </a:solidFill>
                <a:latin typeface="Arial" panose="020B0604020202020204" pitchFamily="34" charset="0"/>
                <a:cs typeface="Arial" panose="020B0604020202020204" pitchFamily="34" charset="0"/>
              </a:rPr>
              <a:t> servants were crying ,she suddenly woke up .It was not her but it was </a:t>
            </a:r>
            <a:r>
              <a:rPr lang="en-US" dirty="0" err="1">
                <a:solidFill>
                  <a:schemeClr val="bg1"/>
                </a:solidFill>
                <a:latin typeface="Arial" panose="020B0604020202020204" pitchFamily="34" charset="0"/>
                <a:cs typeface="Arial" panose="020B0604020202020204" pitchFamily="34" charset="0"/>
              </a:rPr>
              <a:t>Gade</a:t>
            </a:r>
            <a:r>
              <a:rPr lang="en-US" dirty="0">
                <a:solidFill>
                  <a:schemeClr val="bg1"/>
                </a:solidFill>
                <a:latin typeface="Arial" panose="020B0604020202020204" pitchFamily="34" charset="0"/>
                <a:cs typeface="Arial" panose="020B0604020202020204" pitchFamily="34" charset="0"/>
              </a:rPr>
              <a:t> .She didn’t know anything even the servants name .All the servants and people there were shocked .They thought that she was a ghost but she told everyone to try holding her hand .She wasn’t familiar to the words of that time and all the people there didn’t understand her .However ,everyone still hate her .As she started to do good things and follow what the adults told her to do ,people start to change their mind as she was not like </a:t>
            </a:r>
            <a:r>
              <a:rPr lang="en-US" dirty="0" err="1">
                <a:solidFill>
                  <a:schemeClr val="bg1"/>
                </a:solidFill>
                <a:latin typeface="Arial" panose="020B0604020202020204" pitchFamily="34" charset="0"/>
                <a:cs typeface="Arial" panose="020B0604020202020204" pitchFamily="34" charset="0"/>
              </a:rPr>
              <a:t>before.She</a:t>
            </a:r>
            <a:r>
              <a:rPr lang="en-US" dirty="0">
                <a:solidFill>
                  <a:schemeClr val="bg1"/>
                </a:solidFill>
                <a:latin typeface="Arial" panose="020B0604020202020204" pitchFamily="34" charset="0"/>
                <a:cs typeface="Arial" panose="020B0604020202020204" pitchFamily="34" charset="0"/>
              </a:rPr>
              <a:t> changed the old person to new </a:t>
            </a:r>
            <a:r>
              <a:rPr lang="en-US" dirty="0" err="1">
                <a:solidFill>
                  <a:schemeClr val="bg1"/>
                </a:solidFill>
                <a:latin typeface="Arial" panose="020B0604020202020204" pitchFamily="34" charset="0"/>
                <a:cs typeface="Arial" panose="020B0604020202020204" pitchFamily="34" charset="0"/>
              </a:rPr>
              <a:t>person.She</a:t>
            </a:r>
            <a:r>
              <a:rPr lang="en-US" dirty="0">
                <a:solidFill>
                  <a:schemeClr val="bg1"/>
                </a:solidFill>
                <a:latin typeface="Arial" panose="020B0604020202020204" pitchFamily="34" charset="0"/>
                <a:cs typeface="Arial" panose="020B0604020202020204" pitchFamily="34" charset="0"/>
              </a:rPr>
              <a:t> changed from a bad girl to good, nice and kind girl .She knew what will happen I the future from what she had learned .She knew what problems will occur and who will died .She </a:t>
            </a:r>
            <a:r>
              <a:rPr lang="en-US" dirty="0" err="1">
                <a:solidFill>
                  <a:schemeClr val="bg1"/>
                </a:solidFill>
                <a:latin typeface="Arial" panose="020B0604020202020204" pitchFamily="34" charset="0"/>
                <a:cs typeface="Arial" panose="020B0604020202020204" pitchFamily="34" charset="0"/>
              </a:rPr>
              <a:t>wanna</a:t>
            </a:r>
            <a:r>
              <a:rPr lang="en-US" dirty="0">
                <a:solidFill>
                  <a:schemeClr val="bg1"/>
                </a:solidFill>
                <a:latin typeface="Arial" panose="020B0604020202020204" pitchFamily="34" charset="0"/>
                <a:cs typeface="Arial" panose="020B0604020202020204" pitchFamily="34" charset="0"/>
              </a:rPr>
              <a:t> tell everyone but she knew that no one will believe her so she tried to keep it secret .Even though she say it out ,no one will believe her as she didn’t have any evidence to show .All the things that happen were just like what she had learned .All the problems were exactly the same .The man hanged his mind from hating her to loving her .They share love to each other and at last they married .They live happily ever after even though she miss her mom and grandma from </a:t>
            </a:r>
            <a:r>
              <a:rPr lang="en-US" dirty="0" err="1">
                <a:solidFill>
                  <a:schemeClr val="bg1"/>
                </a:solidFill>
                <a:latin typeface="Arial" panose="020B0604020202020204" pitchFamily="34" charset="0"/>
                <a:cs typeface="Arial" panose="020B0604020202020204" pitchFamily="34" charset="0"/>
              </a:rPr>
              <a:t>future.This</a:t>
            </a:r>
            <a:r>
              <a:rPr lang="en-US" dirty="0">
                <a:solidFill>
                  <a:schemeClr val="bg1"/>
                </a:solidFill>
                <a:latin typeface="Arial" panose="020B0604020202020204" pitchFamily="34" charset="0"/>
                <a:cs typeface="Arial" panose="020B0604020202020204" pitchFamily="34" charset="0"/>
              </a:rPr>
              <a:t> movie many not look interesting but I think it many look interesting if you watch it .From is movie ,it taught me many things .Such as “Even though you know everything ,no one would believe it if you had no evidence”. “You have to try hard to deal with anything that you may never met before”. Not only that ,I also get another lesson “You maybe able to change some but not all part of it”. As I love writing quotes that I think by my own and the lesson that I get from movies that I watch ,this movie give me many quotes to write and it give me more energy to continue writing it .</a:t>
            </a:r>
          </a:p>
        </p:txBody>
      </p:sp>
    </p:spTree>
    <p:extLst>
      <p:ext uri="{BB962C8B-B14F-4D97-AF65-F5344CB8AC3E}">
        <p14:creationId xmlns:p14="http://schemas.microsoft.com/office/powerpoint/2010/main" val="16126172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497-9CEB-47FB-9383-3506588B3B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B29CD7-AD2F-4456-93A7-CF85FAAEDDE5}"/>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panose="020B0604020202020204" pitchFamily="34" charset="0"/>
                <a:cs typeface="Arial" panose="020B0604020202020204" pitchFamily="34" charset="0"/>
              </a:rPr>
              <a:t>There are many people in our lives that we would consider important and in many ways there are heroes to us individually. It could be your friends, best friend, teacher and your parents. Throughout my life, I have admired and gown fond of many people. In able for you to achieve a successful life they enlighten you in many ways, support and help us strive for the best. All parents want their children to walk on the flower path. My mother who miraculously seems to take nothing, build me everything I need on daily basic. She leads to my way. I have become the person I am today because of her. I consider my life lucky to have someone that determined and diligent in my life. I am immensely grateful not just because she is my mother, but because she is an amazing, cheerful and optimistic woman which makes her my favorite people. She is the star of my life in this universe. She treats me like a princess and is always there whenever I need her. She can also be my friend, best friend who understands me the most and gives advice on any problems that I have. She persuaded me to attend tuitions that will help me in the future which are instruments, arts and cooking. She also showed me how to stay like a girl and respect elders. My mom and dad think people should have manners and politeness to one another. She wants me to be a well-mannered girl and kind-hearted. She tends to think perseverance is important in our whole world especially, teens. Teenager life is the start of the life and it’s the most important level. Perseverance is the ability to go on when things seems hopeless. We should not surrender easily whenever the danger comes. My mom, she encourages me to read books because books are knowledge. I try to read at least 2 books per day according to her wishes. I love and adore my mom so much. Sometimes I feel angry at myself for disrespecting her but every time she forgives me easily for my mistakes that I made. She loves me very much and takes care of me. She inspired me the most in my entire world </a:t>
            </a:r>
          </a:p>
        </p:txBody>
      </p:sp>
    </p:spTree>
    <p:extLst>
      <p:ext uri="{BB962C8B-B14F-4D97-AF65-F5344CB8AC3E}">
        <p14:creationId xmlns:p14="http://schemas.microsoft.com/office/powerpoint/2010/main" val="2181876170"/>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41242E"/>
      </a:dk2>
      <a:lt2>
        <a:srgbClr val="E4E2E8"/>
      </a:lt2>
      <a:accent1>
        <a:srgbClr val="99A67D"/>
      </a:accent1>
      <a:accent2>
        <a:srgbClr val="A8A373"/>
      </a:accent2>
      <a:accent3>
        <a:srgbClr val="BA9C7F"/>
      </a:accent3>
      <a:accent4>
        <a:srgbClr val="BA837F"/>
      </a:accent4>
      <a:accent5>
        <a:srgbClr val="C492A3"/>
      </a:accent5>
      <a:accent6>
        <a:srgbClr val="BA7FAC"/>
      </a:accent6>
      <a:hlink>
        <a:srgbClr val="816BAF"/>
      </a:hlink>
      <a:folHlink>
        <a:srgbClr val="7F7F7F"/>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337</TotalTime>
  <Words>9790</Words>
  <Application>Microsoft Office PowerPoint</Application>
  <PresentationFormat>Widescreen</PresentationFormat>
  <Paragraphs>98</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Modern Love</vt:lpstr>
      <vt:lpstr>The Hand</vt:lpstr>
      <vt:lpstr>SketchyVTI</vt:lpstr>
      <vt:lpstr>Inspiration Essay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Review Journal Entry</dc:title>
  <dc:creator>Ye Won</dc:creator>
  <cp:lastModifiedBy>Ye Won</cp:lastModifiedBy>
  <cp:revision>4</cp:revision>
  <dcterms:created xsi:type="dcterms:W3CDTF">2020-07-27T17:22:36Z</dcterms:created>
  <dcterms:modified xsi:type="dcterms:W3CDTF">2020-07-27T23:00:24Z</dcterms:modified>
</cp:coreProperties>
</file>